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58" r:id="rId4"/>
    <p:sldId id="268" r:id="rId5"/>
    <p:sldId id="270" r:id="rId6"/>
    <p:sldId id="287" r:id="rId7"/>
    <p:sldId id="269" r:id="rId8"/>
    <p:sldId id="275" r:id="rId9"/>
    <p:sldId id="272" r:id="rId10"/>
    <p:sldId id="278" r:id="rId11"/>
    <p:sldId id="277" r:id="rId12"/>
    <p:sldId id="276" r:id="rId13"/>
    <p:sldId id="265" r:id="rId14"/>
    <p:sldId id="281" r:id="rId15"/>
    <p:sldId id="282" r:id="rId16"/>
    <p:sldId id="283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C661D5-E70F-487A-A77B-3D9D759C1234}" v="4" dt="2025-10-13T00:54:34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" y="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em Sabir" userId="3560c66f-c46f-4d5d-ad6d-789f48e23b4c" providerId="ADAL" clId="{A2BA866A-EB8B-4E96-8E8D-E77107013464}"/>
    <pc:docChg chg="undo custSel modSld">
      <pc:chgData name="Kareem Sabir" userId="3560c66f-c46f-4d5d-ad6d-789f48e23b4c" providerId="ADAL" clId="{A2BA866A-EB8B-4E96-8E8D-E77107013464}" dt="2025-10-13T00:54:44.591" v="209" actId="20577"/>
      <pc:docMkLst>
        <pc:docMk/>
      </pc:docMkLst>
      <pc:sldChg chg="modSp mod">
        <pc:chgData name="Kareem Sabir" userId="3560c66f-c46f-4d5d-ad6d-789f48e23b4c" providerId="ADAL" clId="{A2BA866A-EB8B-4E96-8E8D-E77107013464}" dt="2025-10-13T00:53:16.602" v="170" actId="20577"/>
        <pc:sldMkLst>
          <pc:docMk/>
          <pc:sldMk cId="502015574" sldId="256"/>
        </pc:sldMkLst>
        <pc:spChg chg="mod">
          <ac:chgData name="Kareem Sabir" userId="3560c66f-c46f-4d5d-ad6d-789f48e23b4c" providerId="ADAL" clId="{A2BA866A-EB8B-4E96-8E8D-E77107013464}" dt="2025-10-13T00:53:16.602" v="170" actId="20577"/>
          <ac:spMkLst>
            <pc:docMk/>
            <pc:sldMk cId="502015574" sldId="256"/>
            <ac:spMk id="2" creationId="{67577D2E-B69F-4C88-BDB0-A5D0A4D918E9}"/>
          </ac:spMkLst>
        </pc:spChg>
        <pc:spChg chg="mod">
          <ac:chgData name="Kareem Sabir" userId="3560c66f-c46f-4d5d-ad6d-789f48e23b4c" providerId="ADAL" clId="{A2BA866A-EB8B-4E96-8E8D-E77107013464}" dt="2025-10-13T00:52:34.030" v="96" actId="20577"/>
          <ac:spMkLst>
            <pc:docMk/>
            <pc:sldMk cId="502015574" sldId="256"/>
            <ac:spMk id="6" creationId="{75967EB7-C97A-4E9E-B093-F676D06D01D0}"/>
          </ac:spMkLst>
        </pc:spChg>
      </pc:sldChg>
      <pc:sldChg chg="modSp mod">
        <pc:chgData name="Kareem Sabir" userId="3560c66f-c46f-4d5d-ad6d-789f48e23b4c" providerId="ADAL" clId="{A2BA866A-EB8B-4E96-8E8D-E77107013464}" dt="2025-10-13T00:54:44.591" v="209" actId="20577"/>
        <pc:sldMkLst>
          <pc:docMk/>
          <pc:sldMk cId="1660074730" sldId="282"/>
        </pc:sldMkLst>
        <pc:spChg chg="mod">
          <ac:chgData name="Kareem Sabir" userId="3560c66f-c46f-4d5d-ad6d-789f48e23b4c" providerId="ADAL" clId="{A2BA866A-EB8B-4E96-8E8D-E77107013464}" dt="2025-10-13T00:54:44.591" v="209" actId="20577"/>
          <ac:spMkLst>
            <pc:docMk/>
            <pc:sldMk cId="1660074730" sldId="282"/>
            <ac:spMk id="2" creationId="{A79965AC-BC27-54D6-FE57-8F2EB3FE3213}"/>
          </ac:spMkLst>
        </pc:spChg>
        <pc:spChg chg="mod">
          <ac:chgData name="Kareem Sabir" userId="3560c66f-c46f-4d5d-ad6d-789f48e23b4c" providerId="ADAL" clId="{A2BA866A-EB8B-4E96-8E8D-E77107013464}" dt="2025-10-13T00:54:34.887" v="176"/>
          <ac:spMkLst>
            <pc:docMk/>
            <pc:sldMk cId="1660074730" sldId="282"/>
            <ac:spMk id="3" creationId="{0F081030-36CD-BFBB-4F09-82DB85A84782}"/>
          </ac:spMkLst>
        </pc:spChg>
      </pc:sldChg>
    </pc:docChg>
  </pc:docChgLst>
  <pc:docChgLst>
    <pc:chgData name="Kareem Sabir" userId="3560c66f-c46f-4d5d-ad6d-789f48e23b4c" providerId="ADAL" clId="{8BAC80C2-DB04-483B-9BBF-23832F343DCA}"/>
    <pc:docChg chg="custSel addSld delSld modSld sldOrd">
      <pc:chgData name="Kareem Sabir" userId="3560c66f-c46f-4d5d-ad6d-789f48e23b4c" providerId="ADAL" clId="{8BAC80C2-DB04-483B-9BBF-23832F343DCA}" dt="2025-04-04T19:21:59.959" v="2320" actId="114"/>
      <pc:docMkLst>
        <pc:docMk/>
      </pc:docMkLst>
      <pc:sldChg chg="modSp mod">
        <pc:chgData name="Kareem Sabir" userId="3560c66f-c46f-4d5d-ad6d-789f48e23b4c" providerId="ADAL" clId="{8BAC80C2-DB04-483B-9BBF-23832F343DCA}" dt="2025-03-30T02:19:25.316" v="501" actId="20577"/>
        <pc:sldMkLst>
          <pc:docMk/>
          <pc:sldMk cId="502015574" sldId="256"/>
        </pc:sldMkLst>
      </pc:sldChg>
      <pc:sldChg chg="delSp modSp mod">
        <pc:chgData name="Kareem Sabir" userId="3560c66f-c46f-4d5d-ad6d-789f48e23b4c" providerId="ADAL" clId="{8BAC80C2-DB04-483B-9BBF-23832F343DCA}" dt="2025-04-01T08:01:58.281" v="1734" actId="20577"/>
        <pc:sldMkLst>
          <pc:docMk/>
          <pc:sldMk cId="2326290945" sldId="258"/>
        </pc:sldMkLst>
      </pc:sldChg>
      <pc:sldChg chg="del">
        <pc:chgData name="Kareem Sabir" userId="3560c66f-c46f-4d5d-ad6d-789f48e23b4c" providerId="ADAL" clId="{8BAC80C2-DB04-483B-9BBF-23832F343DCA}" dt="2025-03-29T03:39:51.326" v="21" actId="47"/>
        <pc:sldMkLst>
          <pc:docMk/>
          <pc:sldMk cId="2837351264" sldId="259"/>
        </pc:sldMkLst>
      </pc:sldChg>
      <pc:sldChg chg="modSp del mod">
        <pc:chgData name="Kareem Sabir" userId="3560c66f-c46f-4d5d-ad6d-789f48e23b4c" providerId="ADAL" clId="{8BAC80C2-DB04-483B-9BBF-23832F343DCA}" dt="2025-03-30T03:16:32.851" v="1468" actId="47"/>
        <pc:sldMkLst>
          <pc:docMk/>
          <pc:sldMk cId="2355438855" sldId="260"/>
        </pc:sldMkLst>
      </pc:sldChg>
      <pc:sldChg chg="modSp mod ord">
        <pc:chgData name="Kareem Sabir" userId="3560c66f-c46f-4d5d-ad6d-789f48e23b4c" providerId="ADAL" clId="{8BAC80C2-DB04-483B-9BBF-23832F343DCA}" dt="2025-03-30T03:44:05.609" v="1533"/>
        <pc:sldMkLst>
          <pc:docMk/>
          <pc:sldMk cId="2620123068" sldId="261"/>
        </pc:sldMkLst>
      </pc:sldChg>
      <pc:sldChg chg="modSp del mod">
        <pc:chgData name="Kareem Sabir" userId="3560c66f-c46f-4d5d-ad6d-789f48e23b4c" providerId="ADAL" clId="{8BAC80C2-DB04-483B-9BBF-23832F343DCA}" dt="2025-03-30T02:38:20.195" v="704" actId="47"/>
        <pc:sldMkLst>
          <pc:docMk/>
          <pc:sldMk cId="1064135608" sldId="262"/>
        </pc:sldMkLst>
      </pc:sldChg>
      <pc:sldChg chg="modSp ord">
        <pc:chgData name="Kareem Sabir" userId="3560c66f-c46f-4d5d-ad6d-789f48e23b4c" providerId="ADAL" clId="{8BAC80C2-DB04-483B-9BBF-23832F343DCA}" dt="2025-03-30T03:44:05.609" v="1533"/>
        <pc:sldMkLst>
          <pc:docMk/>
          <pc:sldMk cId="3017718685" sldId="263"/>
        </pc:sldMkLst>
      </pc:sldChg>
      <pc:sldChg chg="ord">
        <pc:chgData name="Kareem Sabir" userId="3560c66f-c46f-4d5d-ad6d-789f48e23b4c" providerId="ADAL" clId="{8BAC80C2-DB04-483B-9BBF-23832F343DCA}" dt="2025-03-30T03:44:05.609" v="1533"/>
        <pc:sldMkLst>
          <pc:docMk/>
          <pc:sldMk cId="3339880857" sldId="264"/>
        </pc:sldMkLst>
      </pc:sldChg>
      <pc:sldChg chg="modSp mod">
        <pc:chgData name="Kareem Sabir" userId="3560c66f-c46f-4d5d-ad6d-789f48e23b4c" providerId="ADAL" clId="{8BAC80C2-DB04-483B-9BBF-23832F343DCA}" dt="2025-03-30T03:52:41.370" v="1729" actId="20577"/>
        <pc:sldMkLst>
          <pc:docMk/>
          <pc:sldMk cId="2369146416" sldId="265"/>
        </pc:sldMkLst>
      </pc:sldChg>
      <pc:sldChg chg="del">
        <pc:chgData name="Kareem Sabir" userId="3560c66f-c46f-4d5d-ad6d-789f48e23b4c" providerId="ADAL" clId="{8BAC80C2-DB04-483B-9BBF-23832F343DCA}" dt="2025-03-29T03:39:51.326" v="21" actId="47"/>
        <pc:sldMkLst>
          <pc:docMk/>
          <pc:sldMk cId="1628915127" sldId="266"/>
        </pc:sldMkLst>
      </pc:sldChg>
      <pc:sldChg chg="modSp mod">
        <pc:chgData name="Kareem Sabir" userId="3560c66f-c46f-4d5d-ad6d-789f48e23b4c" providerId="ADAL" clId="{8BAC80C2-DB04-483B-9BBF-23832F343DCA}" dt="2025-04-03T17:54:50.311" v="2274" actId="207"/>
        <pc:sldMkLst>
          <pc:docMk/>
          <pc:sldMk cId="670052525" sldId="267"/>
        </pc:sldMkLst>
      </pc:sldChg>
      <pc:sldChg chg="addSp delSp modSp mod ord">
        <pc:chgData name="Kareem Sabir" userId="3560c66f-c46f-4d5d-ad6d-789f48e23b4c" providerId="ADAL" clId="{8BAC80C2-DB04-483B-9BBF-23832F343DCA}" dt="2025-03-30T02:42:00.060" v="861" actId="20577"/>
        <pc:sldMkLst>
          <pc:docMk/>
          <pc:sldMk cId="1734862486" sldId="268"/>
        </pc:sldMkLst>
      </pc:sldChg>
      <pc:sldChg chg="delSp modSp add mod">
        <pc:chgData name="Kareem Sabir" userId="3560c66f-c46f-4d5d-ad6d-789f48e23b4c" providerId="ADAL" clId="{8BAC80C2-DB04-483B-9BBF-23832F343DCA}" dt="2025-03-30T03:06:23.406" v="1351" actId="20577"/>
        <pc:sldMkLst>
          <pc:docMk/>
          <pc:sldMk cId="943511844" sldId="269"/>
        </pc:sldMkLst>
      </pc:sldChg>
      <pc:sldChg chg="delSp modSp add mod ord">
        <pc:chgData name="Kareem Sabir" userId="3560c66f-c46f-4d5d-ad6d-789f48e23b4c" providerId="ADAL" clId="{8BAC80C2-DB04-483B-9BBF-23832F343DCA}" dt="2025-03-30T02:56:32.661" v="1300"/>
        <pc:sldMkLst>
          <pc:docMk/>
          <pc:sldMk cId="4038472957" sldId="270"/>
        </pc:sldMkLst>
      </pc:sldChg>
      <pc:sldChg chg="add del">
        <pc:chgData name="Kareem Sabir" userId="3560c66f-c46f-4d5d-ad6d-789f48e23b4c" providerId="ADAL" clId="{8BAC80C2-DB04-483B-9BBF-23832F343DCA}" dt="2025-03-30T02:51:51.496" v="962" actId="2696"/>
        <pc:sldMkLst>
          <pc:docMk/>
          <pc:sldMk cId="3302790776" sldId="271"/>
        </pc:sldMkLst>
      </pc:sldChg>
      <pc:sldChg chg="addSp delSp modSp add mod">
        <pc:chgData name="Kareem Sabir" userId="3560c66f-c46f-4d5d-ad6d-789f48e23b4c" providerId="ADAL" clId="{8BAC80C2-DB04-483B-9BBF-23832F343DCA}" dt="2025-04-03T17:57:14.312" v="2279" actId="27636"/>
        <pc:sldMkLst>
          <pc:docMk/>
          <pc:sldMk cId="3611816642" sldId="272"/>
        </pc:sldMkLst>
      </pc:sldChg>
      <pc:sldChg chg="addSp delSp modSp new mod ord modClrScheme chgLayout">
        <pc:chgData name="Kareem Sabir" userId="3560c66f-c46f-4d5d-ad6d-789f48e23b4c" providerId="ADAL" clId="{8BAC80C2-DB04-483B-9BBF-23832F343DCA}" dt="2025-03-30T02:50:08.258" v="929" actId="20577"/>
        <pc:sldMkLst>
          <pc:docMk/>
          <pc:sldMk cId="1524190784" sldId="273"/>
        </pc:sldMkLst>
      </pc:sldChg>
      <pc:sldChg chg="modSp add mod ord">
        <pc:chgData name="Kareem Sabir" userId="3560c66f-c46f-4d5d-ad6d-789f48e23b4c" providerId="ADAL" clId="{8BAC80C2-DB04-483B-9BBF-23832F343DCA}" dt="2025-03-30T02:52:23.721" v="999" actId="20577"/>
        <pc:sldMkLst>
          <pc:docMk/>
          <pc:sldMk cId="2092547876" sldId="274"/>
        </pc:sldMkLst>
      </pc:sldChg>
      <pc:sldChg chg="modSp add mod ord">
        <pc:chgData name="Kareem Sabir" userId="3560c66f-c46f-4d5d-ad6d-789f48e23b4c" providerId="ADAL" clId="{8BAC80C2-DB04-483B-9BBF-23832F343DCA}" dt="2025-03-30T03:31:22.529" v="1530" actId="20577"/>
        <pc:sldMkLst>
          <pc:docMk/>
          <pc:sldMk cId="3238754577" sldId="275"/>
        </pc:sldMkLst>
      </pc:sldChg>
      <pc:sldChg chg="delSp modSp add mod ord">
        <pc:chgData name="Kareem Sabir" userId="3560c66f-c46f-4d5d-ad6d-789f48e23b4c" providerId="ADAL" clId="{8BAC80C2-DB04-483B-9BBF-23832F343DCA}" dt="2025-03-30T03:51:48.275" v="1683" actId="113"/>
        <pc:sldMkLst>
          <pc:docMk/>
          <pc:sldMk cId="3922821071" sldId="276"/>
        </pc:sldMkLst>
      </pc:sldChg>
      <pc:sldChg chg="modSp add mod">
        <pc:chgData name="Kareem Sabir" userId="3560c66f-c46f-4d5d-ad6d-789f48e23b4c" providerId="ADAL" clId="{8BAC80C2-DB04-483B-9BBF-23832F343DCA}" dt="2025-03-30T03:51:36.422" v="1681" actId="113"/>
        <pc:sldMkLst>
          <pc:docMk/>
          <pc:sldMk cId="1467314067" sldId="277"/>
        </pc:sldMkLst>
      </pc:sldChg>
      <pc:sldChg chg="modSp new mod ord">
        <pc:chgData name="Kareem Sabir" userId="3560c66f-c46f-4d5d-ad6d-789f48e23b4c" providerId="ADAL" clId="{8BAC80C2-DB04-483B-9BBF-23832F343DCA}" dt="2025-04-03T17:43:05.994" v="1928" actId="255"/>
        <pc:sldMkLst>
          <pc:docMk/>
          <pc:sldMk cId="1396026901" sldId="278"/>
        </pc:sldMkLst>
      </pc:sldChg>
      <pc:sldChg chg="modSp new del mod">
        <pc:chgData name="Kareem Sabir" userId="3560c66f-c46f-4d5d-ad6d-789f48e23b4c" providerId="ADAL" clId="{8BAC80C2-DB04-483B-9BBF-23832F343DCA}" dt="2025-04-03T17:44:24.397" v="1944" actId="2696"/>
        <pc:sldMkLst>
          <pc:docMk/>
          <pc:sldMk cId="3571851469" sldId="279"/>
        </pc:sldMkLst>
      </pc:sldChg>
      <pc:sldChg chg="modSp new mod ord">
        <pc:chgData name="Kareem Sabir" userId="3560c66f-c46f-4d5d-ad6d-789f48e23b4c" providerId="ADAL" clId="{8BAC80C2-DB04-483B-9BBF-23832F343DCA}" dt="2025-04-03T17:44:29.424" v="1946"/>
        <pc:sldMkLst>
          <pc:docMk/>
          <pc:sldMk cId="3585083919" sldId="280"/>
        </pc:sldMkLst>
      </pc:sldChg>
      <pc:sldChg chg="modSp add mod ord">
        <pc:chgData name="Kareem Sabir" userId="3560c66f-c46f-4d5d-ad6d-789f48e23b4c" providerId="ADAL" clId="{8BAC80C2-DB04-483B-9BBF-23832F343DCA}" dt="2025-04-03T17:43:51.317" v="1943" actId="20577"/>
        <pc:sldMkLst>
          <pc:docMk/>
          <pc:sldMk cId="1531104097" sldId="281"/>
        </pc:sldMkLst>
      </pc:sldChg>
      <pc:sldChg chg="modSp add mod ord">
        <pc:chgData name="Kareem Sabir" userId="3560c66f-c46f-4d5d-ad6d-789f48e23b4c" providerId="ADAL" clId="{8BAC80C2-DB04-483B-9BBF-23832F343DCA}" dt="2025-04-03T17:47:15.723" v="2078" actId="20577"/>
        <pc:sldMkLst>
          <pc:docMk/>
          <pc:sldMk cId="1660074730" sldId="282"/>
        </pc:sldMkLst>
      </pc:sldChg>
      <pc:sldChg chg="modSp add mod">
        <pc:chgData name="Kareem Sabir" userId="3560c66f-c46f-4d5d-ad6d-789f48e23b4c" providerId="ADAL" clId="{8BAC80C2-DB04-483B-9BBF-23832F343DCA}" dt="2025-04-03T17:55:01.381" v="2275" actId="207"/>
        <pc:sldMkLst>
          <pc:docMk/>
          <pc:sldMk cId="1451338676" sldId="283"/>
        </pc:sldMkLst>
      </pc:sldChg>
      <pc:sldChg chg="modSp add mod">
        <pc:chgData name="Kareem Sabir" userId="3560c66f-c46f-4d5d-ad6d-789f48e23b4c" providerId="ADAL" clId="{8BAC80C2-DB04-483B-9BBF-23832F343DCA}" dt="2025-04-03T17:55:12.254" v="2276" actId="207"/>
        <pc:sldMkLst>
          <pc:docMk/>
          <pc:sldMk cId="3306478176" sldId="284"/>
        </pc:sldMkLst>
      </pc:sldChg>
      <pc:sldChg chg="addSp modSp add mod">
        <pc:chgData name="Kareem Sabir" userId="3560c66f-c46f-4d5d-ad6d-789f48e23b4c" providerId="ADAL" clId="{8BAC80C2-DB04-483B-9BBF-23832F343DCA}" dt="2025-04-04T19:21:59.959" v="2320" actId="114"/>
        <pc:sldMkLst>
          <pc:docMk/>
          <pc:sldMk cId="1136730703" sldId="285"/>
        </pc:sldMkLst>
      </pc:sldChg>
    </pc:docChg>
  </pc:docChgLst>
  <pc:docChgLst>
    <pc:chgData name="kareem sabir" userId="a08ed6c6060281c3" providerId="LiveId" clId="{0DF193E9-D50F-452E-BF6B-099E50B9773D}"/>
    <pc:docChg chg="modSld">
      <pc:chgData name="kareem sabir" userId="a08ed6c6060281c3" providerId="LiveId" clId="{0DF193E9-D50F-452E-BF6B-099E50B9773D}" dt="2018-09-29T00:41:33.386" v="2" actId="6549"/>
      <pc:docMkLst>
        <pc:docMk/>
      </pc:docMkLst>
      <pc:sldChg chg="modSp">
        <pc:chgData name="kareem sabir" userId="a08ed6c6060281c3" providerId="LiveId" clId="{0DF193E9-D50F-452E-BF6B-099E50B9773D}" dt="2018-09-29T00:41:33.386" v="2" actId="6549"/>
        <pc:sldMkLst>
          <pc:docMk/>
          <pc:sldMk cId="1734862486" sldId="268"/>
        </pc:sldMkLst>
      </pc:sldChg>
    </pc:docChg>
  </pc:docChgLst>
  <pc:docChgLst>
    <pc:chgData name="kareem sabir" userId="a08ed6c6060281c3" providerId="LiveId" clId="{4E3E07C5-C860-4304-937F-91F2B29D5CBC}"/>
    <pc:docChg chg="undo custSel mod addSld delSld modSld sldOrd">
      <pc:chgData name="kareem sabir" userId="a08ed6c6060281c3" providerId="LiveId" clId="{4E3E07C5-C860-4304-937F-91F2B29D5CBC}" dt="2018-09-24T18:06:24.639" v="2873" actId="20577"/>
      <pc:docMkLst>
        <pc:docMk/>
      </pc:docMkLst>
      <pc:sldChg chg="addSp modSp">
        <pc:chgData name="kareem sabir" userId="a08ed6c6060281c3" providerId="LiveId" clId="{4E3E07C5-C860-4304-937F-91F2B29D5CBC}" dt="2018-09-24T17:44:13.749" v="2203" actId="20577"/>
        <pc:sldMkLst>
          <pc:docMk/>
          <pc:sldMk cId="502015574" sldId="256"/>
        </pc:sldMkLst>
      </pc:sldChg>
      <pc:sldChg chg="addSp modSp">
        <pc:chgData name="kareem sabir" userId="a08ed6c6060281c3" providerId="LiveId" clId="{4E3E07C5-C860-4304-937F-91F2B29D5CBC}" dt="2018-09-24T18:05:49.843" v="2861" actId="1076"/>
        <pc:sldMkLst>
          <pc:docMk/>
          <pc:sldMk cId="2326290945" sldId="258"/>
        </pc:sldMkLst>
      </pc:sldChg>
      <pc:sldChg chg="addSp delSp modSp mod setBg">
        <pc:chgData name="kareem sabir" userId="a08ed6c6060281c3" providerId="LiveId" clId="{4E3E07C5-C860-4304-937F-91F2B29D5CBC}" dt="2018-09-24T17:26:17.766" v="1347" actId="207"/>
        <pc:sldMkLst>
          <pc:docMk/>
          <pc:sldMk cId="2837351264" sldId="259"/>
        </pc:sldMkLst>
      </pc:sldChg>
      <pc:sldChg chg="addSp delSp modSp mod setBg">
        <pc:chgData name="kareem sabir" userId="a08ed6c6060281c3" providerId="LiveId" clId="{4E3E07C5-C860-4304-937F-91F2B29D5CBC}" dt="2018-09-24T18:06:24.639" v="2873" actId="20577"/>
        <pc:sldMkLst>
          <pc:docMk/>
          <pc:sldMk cId="2355438855" sldId="260"/>
        </pc:sldMkLst>
      </pc:sldChg>
      <pc:sldChg chg="addSp delSp modSp add mod setBg">
        <pc:chgData name="kareem sabir" userId="a08ed6c6060281c3" providerId="LiveId" clId="{4E3E07C5-C860-4304-937F-91F2B29D5CBC}" dt="2018-09-24T16:00:25.827" v="1071" actId="1076"/>
        <pc:sldMkLst>
          <pc:docMk/>
          <pc:sldMk cId="2620123068" sldId="261"/>
        </pc:sldMkLst>
      </pc:sldChg>
      <pc:sldChg chg="modSp add ord">
        <pc:chgData name="kareem sabir" userId="a08ed6c6060281c3" providerId="LiveId" clId="{4E3E07C5-C860-4304-937F-91F2B29D5CBC}" dt="2018-09-24T18:05:27.422" v="2860" actId="20577"/>
        <pc:sldMkLst>
          <pc:docMk/>
          <pc:sldMk cId="1064135608" sldId="262"/>
        </pc:sldMkLst>
      </pc:sldChg>
      <pc:sldChg chg="addSp delSp modSp add mod setBg">
        <pc:chgData name="kareem sabir" userId="a08ed6c6060281c3" providerId="LiveId" clId="{4E3E07C5-C860-4304-937F-91F2B29D5CBC}" dt="2018-09-24T16:17:03.455" v="1174" actId="207"/>
        <pc:sldMkLst>
          <pc:docMk/>
          <pc:sldMk cId="3017718685" sldId="263"/>
        </pc:sldMkLst>
      </pc:sldChg>
      <pc:sldChg chg="addSp delSp modSp add">
        <pc:chgData name="kareem sabir" userId="a08ed6c6060281c3" providerId="LiveId" clId="{4E3E07C5-C860-4304-937F-91F2B29D5CBC}" dt="2018-09-24T16:15:18.940" v="1168" actId="1076"/>
        <pc:sldMkLst>
          <pc:docMk/>
          <pc:sldMk cId="3339880857" sldId="264"/>
        </pc:sldMkLst>
      </pc:sldChg>
      <pc:sldChg chg="addSp delSp modSp add mod setBg">
        <pc:chgData name="kareem sabir" userId="a08ed6c6060281c3" providerId="LiveId" clId="{4E3E07C5-C860-4304-937F-91F2B29D5CBC}" dt="2018-09-24T18:02:25.314" v="2814" actId="27957"/>
        <pc:sldMkLst>
          <pc:docMk/>
          <pc:sldMk cId="2369146416" sldId="265"/>
        </pc:sldMkLst>
      </pc:sldChg>
      <pc:sldChg chg="addSp modSp add">
        <pc:chgData name="kareem sabir" userId="a08ed6c6060281c3" providerId="LiveId" clId="{4E3E07C5-C860-4304-937F-91F2B29D5CBC}" dt="2018-09-24T18:06:14.202" v="2869" actId="1076"/>
        <pc:sldMkLst>
          <pc:docMk/>
          <pc:sldMk cId="1628915127" sldId="266"/>
        </pc:sldMkLst>
      </pc:sldChg>
      <pc:sldChg chg="addSp delSp modSp add mod setBg">
        <pc:chgData name="kareem sabir" userId="a08ed6c6060281c3" providerId="LiveId" clId="{4E3E07C5-C860-4304-937F-91F2B29D5CBC}" dt="2018-09-24T17:41:26.487" v="2080" actId="478"/>
        <pc:sldMkLst>
          <pc:docMk/>
          <pc:sldMk cId="670052525" sldId="267"/>
        </pc:sldMkLst>
      </pc:sldChg>
      <pc:sldChg chg="addSp delSp modSp add mod setBg">
        <pc:chgData name="kareem sabir" userId="a08ed6c6060281c3" providerId="LiveId" clId="{4E3E07C5-C860-4304-937F-91F2B29D5CBC}" dt="2018-09-24T18:06:01.577" v="2865" actId="20577"/>
        <pc:sldMkLst>
          <pc:docMk/>
          <pc:sldMk cId="1734862486" sldId="268"/>
        </pc:sldMkLst>
      </pc:sldChg>
    </pc:docChg>
  </pc:docChgLst>
  <pc:docChgLst>
    <pc:chgData name="Kareem Sabir" userId="3560c66f-c46f-4d5d-ad6d-789f48e23b4c" providerId="ADAL" clId="{6A75800F-944A-4F1F-98C9-95D1308A4F31}"/>
    <pc:docChg chg="undo custSel addSld delSld modSld sldOrd">
      <pc:chgData name="Kareem Sabir" userId="3560c66f-c46f-4d5d-ad6d-789f48e23b4c" providerId="ADAL" clId="{6A75800F-944A-4F1F-98C9-95D1308A4F31}" dt="2025-07-14T15:46:32.664" v="516" actId="20577"/>
      <pc:docMkLst>
        <pc:docMk/>
      </pc:docMkLst>
      <pc:sldChg chg="addSp delSp modSp mod">
        <pc:chgData name="Kareem Sabir" userId="3560c66f-c46f-4d5d-ad6d-789f48e23b4c" providerId="ADAL" clId="{6A75800F-944A-4F1F-98C9-95D1308A4F31}" dt="2025-07-14T15:12:07.761" v="418" actId="20577"/>
        <pc:sldMkLst>
          <pc:docMk/>
          <pc:sldMk cId="502015574" sldId="256"/>
        </pc:sldMkLst>
      </pc:sldChg>
      <pc:sldChg chg="del">
        <pc:chgData name="Kareem Sabir" userId="3560c66f-c46f-4d5d-ad6d-789f48e23b4c" providerId="ADAL" clId="{6A75800F-944A-4F1F-98C9-95D1308A4F31}" dt="2025-07-14T14:17:12.377" v="0" actId="47"/>
        <pc:sldMkLst>
          <pc:docMk/>
          <pc:sldMk cId="2620123068" sldId="261"/>
        </pc:sldMkLst>
      </pc:sldChg>
      <pc:sldChg chg="del">
        <pc:chgData name="Kareem Sabir" userId="3560c66f-c46f-4d5d-ad6d-789f48e23b4c" providerId="ADAL" clId="{6A75800F-944A-4F1F-98C9-95D1308A4F31}" dt="2025-07-14T14:17:12.377" v="0" actId="47"/>
        <pc:sldMkLst>
          <pc:docMk/>
          <pc:sldMk cId="3017718685" sldId="263"/>
        </pc:sldMkLst>
      </pc:sldChg>
      <pc:sldChg chg="del">
        <pc:chgData name="Kareem Sabir" userId="3560c66f-c46f-4d5d-ad6d-789f48e23b4c" providerId="ADAL" clId="{6A75800F-944A-4F1F-98C9-95D1308A4F31}" dt="2025-07-14T14:17:12.377" v="0" actId="47"/>
        <pc:sldMkLst>
          <pc:docMk/>
          <pc:sldMk cId="3339880857" sldId="264"/>
        </pc:sldMkLst>
      </pc:sldChg>
      <pc:sldChg chg="modSp">
        <pc:chgData name="Kareem Sabir" userId="3560c66f-c46f-4d5d-ad6d-789f48e23b4c" providerId="ADAL" clId="{6A75800F-944A-4F1F-98C9-95D1308A4F31}" dt="2025-07-14T14:45:52.595" v="344" actId="20577"/>
        <pc:sldMkLst>
          <pc:docMk/>
          <pc:sldMk cId="2369146416" sldId="265"/>
        </pc:sldMkLst>
      </pc:sldChg>
      <pc:sldChg chg="modSp mod modClrScheme chgLayout">
        <pc:chgData name="Kareem Sabir" userId="3560c66f-c46f-4d5d-ad6d-789f48e23b4c" providerId="ADAL" clId="{6A75800F-944A-4F1F-98C9-95D1308A4F31}" dt="2025-07-14T14:20:59.857" v="27" actId="6549"/>
        <pc:sldMkLst>
          <pc:docMk/>
          <pc:sldMk cId="943511844" sldId="269"/>
        </pc:sldMkLst>
      </pc:sldChg>
      <pc:sldChg chg="modSp mod">
        <pc:chgData name="Kareem Sabir" userId="3560c66f-c46f-4d5d-ad6d-789f48e23b4c" providerId="ADAL" clId="{6A75800F-944A-4F1F-98C9-95D1308A4F31}" dt="2025-07-14T14:25:27.086" v="161" actId="20577"/>
        <pc:sldMkLst>
          <pc:docMk/>
          <pc:sldMk cId="3611816642" sldId="272"/>
        </pc:sldMkLst>
      </pc:sldChg>
      <pc:sldChg chg="del ord">
        <pc:chgData name="Kareem Sabir" userId="3560c66f-c46f-4d5d-ad6d-789f48e23b4c" providerId="ADAL" clId="{6A75800F-944A-4F1F-98C9-95D1308A4F31}" dt="2025-07-14T14:18:35.535" v="5" actId="47"/>
        <pc:sldMkLst>
          <pc:docMk/>
          <pc:sldMk cId="2092547876" sldId="274"/>
        </pc:sldMkLst>
      </pc:sldChg>
      <pc:sldChg chg="addSp delSp modSp mod modClrScheme chgLayout">
        <pc:chgData name="Kareem Sabir" userId="3560c66f-c46f-4d5d-ad6d-789f48e23b4c" providerId="ADAL" clId="{6A75800F-944A-4F1F-98C9-95D1308A4F31}" dt="2025-07-14T15:46:32.664" v="516" actId="20577"/>
        <pc:sldMkLst>
          <pc:docMk/>
          <pc:sldMk cId="3922821071" sldId="276"/>
        </pc:sldMkLst>
      </pc:sldChg>
      <pc:sldChg chg="ord">
        <pc:chgData name="Kareem Sabir" userId="3560c66f-c46f-4d5d-ad6d-789f48e23b4c" providerId="ADAL" clId="{6A75800F-944A-4F1F-98C9-95D1308A4F31}" dt="2025-07-14T15:39:27.769" v="420"/>
        <pc:sldMkLst>
          <pc:docMk/>
          <pc:sldMk cId="1467314067" sldId="277"/>
        </pc:sldMkLst>
      </pc:sldChg>
      <pc:sldChg chg="ord">
        <pc:chgData name="Kareem Sabir" userId="3560c66f-c46f-4d5d-ad6d-789f48e23b4c" providerId="ADAL" clId="{6A75800F-944A-4F1F-98C9-95D1308A4F31}" dt="2025-07-14T14:28:09.059" v="163"/>
        <pc:sldMkLst>
          <pc:docMk/>
          <pc:sldMk cId="1396026901" sldId="278"/>
        </pc:sldMkLst>
      </pc:sldChg>
      <pc:sldChg chg="modSp mod">
        <pc:chgData name="Kareem Sabir" userId="3560c66f-c46f-4d5d-ad6d-789f48e23b4c" providerId="ADAL" clId="{6A75800F-944A-4F1F-98C9-95D1308A4F31}" dt="2025-07-14T14:49:16.833" v="368" actId="113"/>
        <pc:sldMkLst>
          <pc:docMk/>
          <pc:sldMk cId="1660074730" sldId="282"/>
        </pc:sldMkLst>
      </pc:sldChg>
      <pc:sldChg chg="modSp mod">
        <pc:chgData name="Kareem Sabir" userId="3560c66f-c46f-4d5d-ad6d-789f48e23b4c" providerId="ADAL" clId="{6A75800F-944A-4F1F-98C9-95D1308A4F31}" dt="2025-07-14T14:29:14.933" v="165" actId="207"/>
        <pc:sldMkLst>
          <pc:docMk/>
          <pc:sldMk cId="1451338676" sldId="283"/>
        </pc:sldMkLst>
      </pc:sldChg>
      <pc:sldChg chg="modSp del mod">
        <pc:chgData name="Kareem Sabir" userId="3560c66f-c46f-4d5d-ad6d-789f48e23b4c" providerId="ADAL" clId="{6A75800F-944A-4F1F-98C9-95D1308A4F31}" dt="2025-07-14T15:03:25.990" v="369" actId="2696"/>
        <pc:sldMkLst>
          <pc:docMk/>
          <pc:sldMk cId="3306478176" sldId="284"/>
        </pc:sldMkLst>
      </pc:sldChg>
      <pc:sldChg chg="modSp mod">
        <pc:chgData name="Kareem Sabir" userId="3560c66f-c46f-4d5d-ad6d-789f48e23b4c" providerId="ADAL" clId="{6A75800F-944A-4F1F-98C9-95D1308A4F31}" dt="2025-07-14T14:19:23.922" v="8" actId="27636"/>
        <pc:sldMkLst>
          <pc:docMk/>
          <pc:sldMk cId="1136730703" sldId="285"/>
        </pc:sldMkLst>
      </pc:sldChg>
      <pc:sldChg chg="new del">
        <pc:chgData name="Kareem Sabir" userId="3560c66f-c46f-4d5d-ad6d-789f48e23b4c" providerId="ADAL" clId="{6A75800F-944A-4F1F-98C9-95D1308A4F31}" dt="2025-07-14T14:18:35.535" v="5" actId="47"/>
        <pc:sldMkLst>
          <pc:docMk/>
          <pc:sldMk cId="283953487" sldId="286"/>
        </pc:sldMkLst>
      </pc:sldChg>
      <pc:sldChg chg="add">
        <pc:chgData name="Kareem Sabir" userId="3560c66f-c46f-4d5d-ad6d-789f48e23b4c" providerId="ADAL" clId="{6A75800F-944A-4F1F-98C9-95D1308A4F31}" dt="2025-07-14T14:18:15.079" v="2" actId="2890"/>
        <pc:sldMkLst>
          <pc:docMk/>
          <pc:sldMk cId="2073353234" sldId="287"/>
        </pc:sldMkLst>
      </pc:sldChg>
    </pc:docChg>
  </pc:docChgLst>
  <pc:docChgLst>
    <pc:chgData name="Kareem Sabir" userId="3560c66f-c46f-4d5d-ad6d-789f48e23b4c" providerId="ADAL" clId="{8D5F16DC-7C2C-4325-AB8F-1D9846F1CC1E}"/>
    <pc:docChg chg="custSel delSld modSld">
      <pc:chgData name="Kareem Sabir" userId="3560c66f-c46f-4d5d-ad6d-789f48e23b4c" providerId="ADAL" clId="{8D5F16DC-7C2C-4325-AB8F-1D9846F1CC1E}" dt="2025-07-20T21:35:38.653" v="97" actId="403"/>
      <pc:docMkLst>
        <pc:docMk/>
      </pc:docMkLst>
      <pc:sldChg chg="modSp mod">
        <pc:chgData name="Kareem Sabir" userId="3560c66f-c46f-4d5d-ad6d-789f48e23b4c" providerId="ADAL" clId="{8D5F16DC-7C2C-4325-AB8F-1D9846F1CC1E}" dt="2025-07-17T01:02:08.911" v="68" actId="20577"/>
        <pc:sldMkLst>
          <pc:docMk/>
          <pc:sldMk cId="502015574" sldId="256"/>
        </pc:sldMkLst>
      </pc:sldChg>
      <pc:sldChg chg="modSp mod">
        <pc:chgData name="Kareem Sabir" userId="3560c66f-c46f-4d5d-ad6d-789f48e23b4c" providerId="ADAL" clId="{8D5F16DC-7C2C-4325-AB8F-1D9846F1CC1E}" dt="2025-07-20T21:29:20.647" v="88" actId="20577"/>
        <pc:sldMkLst>
          <pc:docMk/>
          <pc:sldMk cId="3611816642" sldId="272"/>
        </pc:sldMkLst>
      </pc:sldChg>
      <pc:sldChg chg="modSp">
        <pc:chgData name="Kareem Sabir" userId="3560c66f-c46f-4d5d-ad6d-789f48e23b4c" providerId="ADAL" clId="{8D5F16DC-7C2C-4325-AB8F-1D9846F1CC1E}" dt="2025-07-20T21:32:41.101" v="95" actId="20577"/>
        <pc:sldMkLst>
          <pc:docMk/>
          <pc:sldMk cId="1467314067" sldId="277"/>
        </pc:sldMkLst>
      </pc:sldChg>
      <pc:sldChg chg="del">
        <pc:chgData name="Kareem Sabir" userId="3560c66f-c46f-4d5d-ad6d-789f48e23b4c" providerId="ADAL" clId="{8D5F16DC-7C2C-4325-AB8F-1D9846F1CC1E}" dt="2025-07-20T21:34:50.576" v="96" actId="2696"/>
        <pc:sldMkLst>
          <pc:docMk/>
          <pc:sldMk cId="3585083919" sldId="280"/>
        </pc:sldMkLst>
      </pc:sldChg>
      <pc:sldChg chg="modSp mod">
        <pc:chgData name="Kareem Sabir" userId="3560c66f-c46f-4d5d-ad6d-789f48e23b4c" providerId="ADAL" clId="{8D5F16DC-7C2C-4325-AB8F-1D9846F1CC1E}" dt="2025-07-20T21:35:38.653" v="97" actId="403"/>
        <pc:sldMkLst>
          <pc:docMk/>
          <pc:sldMk cId="1660074730" sldId="282"/>
        </pc:sldMkLst>
      </pc:sldChg>
      <pc:sldChg chg="del">
        <pc:chgData name="Kareem Sabir" userId="3560c66f-c46f-4d5d-ad6d-789f48e23b4c" providerId="ADAL" clId="{8D5F16DC-7C2C-4325-AB8F-1D9846F1CC1E}" dt="2025-07-16T17:39:03.112" v="0" actId="2696"/>
        <pc:sldMkLst>
          <pc:docMk/>
          <pc:sldMk cId="1136730703" sldId="285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9CE3CE-2D28-4DB4-9FF2-3DC01093CF2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CFE94E-E2C2-4F84-A1ED-7EB4EE3175EF}">
      <dgm:prSet/>
      <dgm:spPr/>
      <dgm:t>
        <a:bodyPr/>
        <a:lstStyle/>
        <a:p>
          <a:pPr rtl="0"/>
          <a:r>
            <a:rPr lang="en-US" b="1"/>
            <a:t>Growth and Competitiveness</a:t>
          </a:r>
          <a:endParaRPr lang="en-US"/>
        </a:p>
      </dgm:t>
    </dgm:pt>
    <dgm:pt modelId="{2BDA99C4-74B8-4CE6-B1C3-7251EF4C2103}" type="parTrans" cxnId="{12A68EB7-B944-4C50-93AF-B4E6A97134DC}">
      <dgm:prSet/>
      <dgm:spPr/>
      <dgm:t>
        <a:bodyPr/>
        <a:lstStyle/>
        <a:p>
          <a:endParaRPr lang="en-US"/>
        </a:p>
      </dgm:t>
    </dgm:pt>
    <dgm:pt modelId="{29113151-5134-4E04-B646-3543A2183840}" type="sibTrans" cxnId="{12A68EB7-B944-4C50-93AF-B4E6A97134DC}">
      <dgm:prSet/>
      <dgm:spPr/>
      <dgm:t>
        <a:bodyPr/>
        <a:lstStyle/>
        <a:p>
          <a:endParaRPr lang="en-US"/>
        </a:p>
      </dgm:t>
    </dgm:pt>
    <dgm:pt modelId="{76185C9C-EC50-4C3D-B142-BE3ACD4C2C75}">
      <dgm:prSet/>
      <dgm:spPr/>
      <dgm:t>
        <a:bodyPr/>
        <a:lstStyle/>
        <a:p>
          <a:pPr rtl="0"/>
          <a:r>
            <a:rPr lang="en-US"/>
            <a:t>Blue finance</a:t>
          </a:r>
        </a:p>
      </dgm:t>
    </dgm:pt>
    <dgm:pt modelId="{072F2389-45F2-4B7F-975D-BD6869DD1CB7}" type="parTrans" cxnId="{D0684726-245C-4609-AB22-2D9E66FF0C24}">
      <dgm:prSet/>
      <dgm:spPr/>
      <dgm:t>
        <a:bodyPr/>
        <a:lstStyle/>
        <a:p>
          <a:endParaRPr lang="en-US"/>
        </a:p>
      </dgm:t>
    </dgm:pt>
    <dgm:pt modelId="{B63AD4BD-33ED-4344-9383-BD24B019DC82}" type="sibTrans" cxnId="{D0684726-245C-4609-AB22-2D9E66FF0C24}">
      <dgm:prSet/>
      <dgm:spPr/>
      <dgm:t>
        <a:bodyPr/>
        <a:lstStyle/>
        <a:p>
          <a:endParaRPr lang="en-US"/>
        </a:p>
      </dgm:t>
    </dgm:pt>
    <dgm:pt modelId="{745C1F39-E85B-43AC-8010-8462C51AC4B9}">
      <dgm:prSet/>
      <dgm:spPr/>
      <dgm:t>
        <a:bodyPr/>
        <a:lstStyle/>
        <a:p>
          <a:pPr rtl="0"/>
          <a:r>
            <a:rPr lang="en-US"/>
            <a:t>Innovation</a:t>
          </a:r>
        </a:p>
      </dgm:t>
    </dgm:pt>
    <dgm:pt modelId="{8DE80E3B-BA74-4910-9FBA-A8F5EBD66C66}" type="parTrans" cxnId="{87F04D33-0944-4257-89C2-1E6A1BB9F06E}">
      <dgm:prSet/>
      <dgm:spPr/>
      <dgm:t>
        <a:bodyPr/>
        <a:lstStyle/>
        <a:p>
          <a:endParaRPr lang="en-US"/>
        </a:p>
      </dgm:t>
    </dgm:pt>
    <dgm:pt modelId="{962F9260-FFD1-43BF-A0D3-02AFB760F658}" type="sibTrans" cxnId="{87F04D33-0944-4257-89C2-1E6A1BB9F06E}">
      <dgm:prSet/>
      <dgm:spPr/>
      <dgm:t>
        <a:bodyPr/>
        <a:lstStyle/>
        <a:p>
          <a:endParaRPr lang="en-US"/>
        </a:p>
      </dgm:t>
    </dgm:pt>
    <dgm:pt modelId="{119496EA-9D3A-467C-A6F4-3111BA58C66F}">
      <dgm:prSet/>
      <dgm:spPr/>
      <dgm:t>
        <a:bodyPr/>
        <a:lstStyle/>
        <a:p>
          <a:pPr rtl="0"/>
          <a:r>
            <a:rPr lang="en-US"/>
            <a:t>Blue skills</a:t>
          </a:r>
        </a:p>
      </dgm:t>
    </dgm:pt>
    <dgm:pt modelId="{0E38B66C-C783-44D6-A121-E0E286A04C26}" type="parTrans" cxnId="{CB0FEC3E-2AF0-4BCF-B964-F7260A5B288E}">
      <dgm:prSet/>
      <dgm:spPr/>
      <dgm:t>
        <a:bodyPr/>
        <a:lstStyle/>
        <a:p>
          <a:endParaRPr lang="en-US"/>
        </a:p>
      </dgm:t>
    </dgm:pt>
    <dgm:pt modelId="{2252A182-02AD-4FDE-B32B-8A53B4BF4BFC}" type="sibTrans" cxnId="{CB0FEC3E-2AF0-4BCF-B964-F7260A5B288E}">
      <dgm:prSet/>
      <dgm:spPr/>
      <dgm:t>
        <a:bodyPr/>
        <a:lstStyle/>
        <a:p>
          <a:endParaRPr lang="en-US"/>
        </a:p>
      </dgm:t>
    </dgm:pt>
    <dgm:pt modelId="{2E5D5391-F1F5-4036-BC9B-10AA5E0EB2BD}">
      <dgm:prSet/>
      <dgm:spPr/>
      <dgm:t>
        <a:bodyPr/>
        <a:lstStyle/>
        <a:p>
          <a:pPr rtl="0"/>
          <a:r>
            <a:rPr lang="en-US"/>
            <a:t>Infrastructure investment</a:t>
          </a:r>
        </a:p>
      </dgm:t>
    </dgm:pt>
    <dgm:pt modelId="{9B714B50-6FEF-4E7C-A77A-78B5F3EF150E}" type="parTrans" cxnId="{69B422FA-1E46-4BE3-B5C5-A31BE6BCBBC2}">
      <dgm:prSet/>
      <dgm:spPr/>
      <dgm:t>
        <a:bodyPr/>
        <a:lstStyle/>
        <a:p>
          <a:endParaRPr lang="en-US"/>
        </a:p>
      </dgm:t>
    </dgm:pt>
    <dgm:pt modelId="{00CCEFE0-A4ED-477C-A732-177C9B27A668}" type="sibTrans" cxnId="{69B422FA-1E46-4BE3-B5C5-A31BE6BCBBC2}">
      <dgm:prSet/>
      <dgm:spPr/>
      <dgm:t>
        <a:bodyPr/>
        <a:lstStyle/>
        <a:p>
          <a:endParaRPr lang="en-US"/>
        </a:p>
      </dgm:t>
    </dgm:pt>
    <dgm:pt modelId="{4BD13D47-3648-43AC-938E-27593E4A274D}">
      <dgm:prSet/>
      <dgm:spPr/>
      <dgm:t>
        <a:bodyPr/>
        <a:lstStyle/>
        <a:p>
          <a:pPr rtl="0"/>
          <a:r>
            <a:rPr lang="en-US"/>
            <a:t>Governance</a:t>
          </a:r>
        </a:p>
      </dgm:t>
    </dgm:pt>
    <dgm:pt modelId="{317BB3AC-773D-46CF-B790-CB0D07F7FC17}" type="parTrans" cxnId="{78EE2AEA-1152-4C0E-B3F6-56432ED6BC59}">
      <dgm:prSet/>
      <dgm:spPr/>
      <dgm:t>
        <a:bodyPr/>
        <a:lstStyle/>
        <a:p>
          <a:endParaRPr lang="en-US"/>
        </a:p>
      </dgm:t>
    </dgm:pt>
    <dgm:pt modelId="{D83147CF-3212-42F3-A22B-E8C8EE240486}" type="sibTrans" cxnId="{78EE2AEA-1152-4C0E-B3F6-56432ED6BC59}">
      <dgm:prSet/>
      <dgm:spPr/>
      <dgm:t>
        <a:bodyPr/>
        <a:lstStyle/>
        <a:p>
          <a:endParaRPr lang="en-US"/>
        </a:p>
      </dgm:t>
    </dgm:pt>
    <dgm:pt modelId="{67A28340-DE8B-4A04-BB79-D2C52966A2AD}">
      <dgm:prSet/>
      <dgm:spPr/>
      <dgm:t>
        <a:bodyPr/>
        <a:lstStyle/>
        <a:p>
          <a:pPr rtl="0"/>
          <a:r>
            <a:rPr lang="en-US" dirty="0"/>
            <a:t>Green shipping and port efficiency</a:t>
          </a:r>
        </a:p>
      </dgm:t>
    </dgm:pt>
    <dgm:pt modelId="{CBCAF421-1F85-44ED-AAF7-2A85170F981D}" type="parTrans" cxnId="{FA07FCBE-1B2E-4E5D-BA4C-8F0294633016}">
      <dgm:prSet/>
      <dgm:spPr/>
      <dgm:t>
        <a:bodyPr/>
        <a:lstStyle/>
        <a:p>
          <a:endParaRPr lang="en-US"/>
        </a:p>
      </dgm:t>
    </dgm:pt>
    <dgm:pt modelId="{03496834-A205-45AF-B087-5C1A39150635}" type="sibTrans" cxnId="{FA07FCBE-1B2E-4E5D-BA4C-8F0294633016}">
      <dgm:prSet/>
      <dgm:spPr/>
      <dgm:t>
        <a:bodyPr/>
        <a:lstStyle/>
        <a:p>
          <a:endParaRPr lang="en-US"/>
        </a:p>
      </dgm:t>
    </dgm:pt>
    <dgm:pt modelId="{EF8387BE-A90A-494C-AD2A-683C25D03C22}">
      <dgm:prSet/>
      <dgm:spPr/>
      <dgm:t>
        <a:bodyPr/>
        <a:lstStyle/>
        <a:p>
          <a:pPr rtl="0"/>
          <a:r>
            <a:rPr lang="en-US" b="1"/>
            <a:t>Deep Sea and High Seas Development</a:t>
          </a:r>
          <a:endParaRPr lang="en-US"/>
        </a:p>
      </dgm:t>
    </dgm:pt>
    <dgm:pt modelId="{99B7DD32-C117-40E6-AF39-CCD315E758BE}" type="parTrans" cxnId="{231E210F-A921-4AA0-8194-817A52BD50B3}">
      <dgm:prSet/>
      <dgm:spPr/>
      <dgm:t>
        <a:bodyPr/>
        <a:lstStyle/>
        <a:p>
          <a:endParaRPr lang="en-US"/>
        </a:p>
      </dgm:t>
    </dgm:pt>
    <dgm:pt modelId="{A0B33793-69C3-4B9D-AF8F-AFBF6C5FE68F}" type="sibTrans" cxnId="{231E210F-A921-4AA0-8194-817A52BD50B3}">
      <dgm:prSet/>
      <dgm:spPr/>
      <dgm:t>
        <a:bodyPr/>
        <a:lstStyle/>
        <a:p>
          <a:endParaRPr lang="en-US"/>
        </a:p>
      </dgm:t>
    </dgm:pt>
    <dgm:pt modelId="{C4A5D32C-9E7A-4050-A9BB-7C78B148B210}">
      <dgm:prSet/>
      <dgm:spPr/>
      <dgm:t>
        <a:bodyPr/>
        <a:lstStyle/>
        <a:p>
          <a:pPr rtl="0"/>
          <a:r>
            <a:rPr lang="en-US"/>
            <a:t>High Seas Biodiversity conservation</a:t>
          </a:r>
        </a:p>
      </dgm:t>
    </dgm:pt>
    <dgm:pt modelId="{778EA3B3-1097-4742-ACD1-096A04A533DB}" type="parTrans" cxnId="{4D6A2497-8251-4D48-9770-5EFE224A1970}">
      <dgm:prSet/>
      <dgm:spPr/>
      <dgm:t>
        <a:bodyPr/>
        <a:lstStyle/>
        <a:p>
          <a:endParaRPr lang="en-US"/>
        </a:p>
      </dgm:t>
    </dgm:pt>
    <dgm:pt modelId="{FB3C7224-D547-4C2F-9C24-053C12E1A82D}" type="sibTrans" cxnId="{4D6A2497-8251-4D48-9770-5EFE224A1970}">
      <dgm:prSet/>
      <dgm:spPr/>
      <dgm:t>
        <a:bodyPr/>
        <a:lstStyle/>
        <a:p>
          <a:endParaRPr lang="en-US"/>
        </a:p>
      </dgm:t>
    </dgm:pt>
    <dgm:pt modelId="{8C7FFFA9-5E9D-4BD8-B103-2A82147C8A7A}">
      <dgm:prSet/>
      <dgm:spPr/>
      <dgm:t>
        <a:bodyPr/>
        <a:lstStyle/>
        <a:p>
          <a:pPr rtl="0"/>
          <a:r>
            <a:rPr lang="en-US"/>
            <a:t>Development of deep-sea mineral resources industry</a:t>
          </a:r>
        </a:p>
      </dgm:t>
    </dgm:pt>
    <dgm:pt modelId="{127C71FC-7808-4C8E-A765-962B604824FD}" type="parTrans" cxnId="{71689EEB-C75A-4C26-BCE9-3DEE254B1F8F}">
      <dgm:prSet/>
      <dgm:spPr/>
      <dgm:t>
        <a:bodyPr/>
        <a:lstStyle/>
        <a:p>
          <a:endParaRPr lang="en-US"/>
        </a:p>
      </dgm:t>
    </dgm:pt>
    <dgm:pt modelId="{A2D21E57-DFD3-4E4B-8325-412B5F6B2D4F}" type="sibTrans" cxnId="{71689EEB-C75A-4C26-BCE9-3DEE254B1F8F}">
      <dgm:prSet/>
      <dgm:spPr/>
      <dgm:t>
        <a:bodyPr/>
        <a:lstStyle/>
        <a:p>
          <a:endParaRPr lang="en-US"/>
        </a:p>
      </dgm:t>
    </dgm:pt>
    <dgm:pt modelId="{E4D44535-DC97-41BC-9CC0-7480DB33AEEC}">
      <dgm:prSet/>
      <dgm:spPr/>
      <dgm:t>
        <a:bodyPr/>
        <a:lstStyle/>
        <a:p>
          <a:pPr rtl="0"/>
          <a:r>
            <a:rPr lang="en-US"/>
            <a:t>High Seas fishing development </a:t>
          </a:r>
        </a:p>
      </dgm:t>
    </dgm:pt>
    <dgm:pt modelId="{A9802A2B-1D62-4C0D-9F5D-2B47F1293ED9}" type="parTrans" cxnId="{7FCC1DEF-7582-4311-8A01-B19B72BCF046}">
      <dgm:prSet/>
      <dgm:spPr/>
      <dgm:t>
        <a:bodyPr/>
        <a:lstStyle/>
        <a:p>
          <a:endParaRPr lang="en-US"/>
        </a:p>
      </dgm:t>
    </dgm:pt>
    <dgm:pt modelId="{37EDBDC3-A8E2-4D3B-95B7-26BD86F13B2C}" type="sibTrans" cxnId="{7FCC1DEF-7582-4311-8A01-B19B72BCF046}">
      <dgm:prSet/>
      <dgm:spPr/>
      <dgm:t>
        <a:bodyPr/>
        <a:lstStyle/>
        <a:p>
          <a:endParaRPr lang="en-US"/>
        </a:p>
      </dgm:t>
    </dgm:pt>
    <dgm:pt modelId="{CF6F608F-DA0E-4E1D-9EDC-AB0182CF395B}">
      <dgm:prSet/>
      <dgm:spPr/>
      <dgm:t>
        <a:bodyPr/>
        <a:lstStyle/>
        <a:p>
          <a:pPr rtl="0"/>
          <a:r>
            <a:rPr lang="en-US" dirty="0"/>
            <a:t>Energy</a:t>
          </a:r>
        </a:p>
      </dgm:t>
    </dgm:pt>
    <dgm:pt modelId="{E08F2545-F219-449F-B13D-81504AB9D21C}" type="parTrans" cxnId="{728089B7-152D-4B06-A95C-4324B0235993}">
      <dgm:prSet/>
      <dgm:spPr/>
    </dgm:pt>
    <dgm:pt modelId="{E5D820D2-7C12-42DA-B166-C87AA962F495}" type="sibTrans" cxnId="{728089B7-152D-4B06-A95C-4324B0235993}">
      <dgm:prSet/>
      <dgm:spPr/>
    </dgm:pt>
    <dgm:pt modelId="{E78EB4BA-B7FF-4FE5-A9A7-B3B0ED52D7D7}" type="pres">
      <dgm:prSet presAssocID="{8F9CE3CE-2D28-4DB4-9FF2-3DC01093CF28}" presName="Name0" presStyleCnt="0">
        <dgm:presLayoutVars>
          <dgm:dir/>
          <dgm:animLvl val="lvl"/>
          <dgm:resizeHandles val="exact"/>
        </dgm:presLayoutVars>
      </dgm:prSet>
      <dgm:spPr/>
    </dgm:pt>
    <dgm:pt modelId="{B10B84B7-9D36-4B38-936C-9049874B4865}" type="pres">
      <dgm:prSet presAssocID="{37CFE94E-E2C2-4F84-A1ED-7EB4EE3175EF}" presName="composite" presStyleCnt="0"/>
      <dgm:spPr/>
    </dgm:pt>
    <dgm:pt modelId="{5826B938-326F-4A63-8525-8364DFFF4A8F}" type="pres">
      <dgm:prSet presAssocID="{37CFE94E-E2C2-4F84-A1ED-7EB4EE3175E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539F243-C07C-47C6-A1E3-9DA3FEFB5AFB}" type="pres">
      <dgm:prSet presAssocID="{37CFE94E-E2C2-4F84-A1ED-7EB4EE3175EF}" presName="desTx" presStyleLbl="alignAccFollowNode1" presStyleIdx="0" presStyleCnt="2">
        <dgm:presLayoutVars>
          <dgm:bulletEnabled val="1"/>
        </dgm:presLayoutVars>
      </dgm:prSet>
      <dgm:spPr/>
    </dgm:pt>
    <dgm:pt modelId="{9DC9EC35-B19E-4651-AF24-9CD08CD713B5}" type="pres">
      <dgm:prSet presAssocID="{29113151-5134-4E04-B646-3543A2183840}" presName="space" presStyleCnt="0"/>
      <dgm:spPr/>
    </dgm:pt>
    <dgm:pt modelId="{061AFF61-3F78-4C8F-A096-62AD1AE38F4B}" type="pres">
      <dgm:prSet presAssocID="{EF8387BE-A90A-494C-AD2A-683C25D03C22}" presName="composite" presStyleCnt="0"/>
      <dgm:spPr/>
    </dgm:pt>
    <dgm:pt modelId="{31BF986A-A77B-43C1-B1EA-24C7AFDF3B5E}" type="pres">
      <dgm:prSet presAssocID="{EF8387BE-A90A-494C-AD2A-683C25D03C2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6515AAF-3760-4BCE-8CEF-108EFFDA378D}" type="pres">
      <dgm:prSet presAssocID="{EF8387BE-A90A-494C-AD2A-683C25D03C22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5B95207-E45E-4A01-B34C-0F5879572BDE}" type="presOf" srcId="{8C7FFFA9-5E9D-4BD8-B103-2A82147C8A7A}" destId="{86515AAF-3760-4BCE-8CEF-108EFFDA378D}" srcOrd="0" destOrd="1" presId="urn:microsoft.com/office/officeart/2005/8/layout/hList1"/>
    <dgm:cxn modelId="{D1316D0D-63FF-4643-BEC0-6129CB821068}" type="presOf" srcId="{76185C9C-EC50-4C3D-B142-BE3ACD4C2C75}" destId="{E539F243-C07C-47C6-A1E3-9DA3FEFB5AFB}" srcOrd="0" destOrd="0" presId="urn:microsoft.com/office/officeart/2005/8/layout/hList1"/>
    <dgm:cxn modelId="{231E210F-A921-4AA0-8194-817A52BD50B3}" srcId="{8F9CE3CE-2D28-4DB4-9FF2-3DC01093CF28}" destId="{EF8387BE-A90A-494C-AD2A-683C25D03C22}" srcOrd="1" destOrd="0" parTransId="{99B7DD32-C117-40E6-AF39-CCD315E758BE}" sibTransId="{A0B33793-69C3-4B9D-AF8F-AFBF6C5FE68F}"/>
    <dgm:cxn modelId="{D0684726-245C-4609-AB22-2D9E66FF0C24}" srcId="{37CFE94E-E2C2-4F84-A1ED-7EB4EE3175EF}" destId="{76185C9C-EC50-4C3D-B142-BE3ACD4C2C75}" srcOrd="0" destOrd="0" parTransId="{072F2389-45F2-4B7F-975D-BD6869DD1CB7}" sibTransId="{B63AD4BD-33ED-4344-9383-BD24B019DC82}"/>
    <dgm:cxn modelId="{618D4231-C150-4977-9D1B-882C279D09F8}" type="presOf" srcId="{E4D44535-DC97-41BC-9CC0-7480DB33AEEC}" destId="{86515AAF-3760-4BCE-8CEF-108EFFDA378D}" srcOrd="0" destOrd="2" presId="urn:microsoft.com/office/officeart/2005/8/layout/hList1"/>
    <dgm:cxn modelId="{87F04D33-0944-4257-89C2-1E6A1BB9F06E}" srcId="{37CFE94E-E2C2-4F84-A1ED-7EB4EE3175EF}" destId="{745C1F39-E85B-43AC-8010-8462C51AC4B9}" srcOrd="1" destOrd="0" parTransId="{8DE80E3B-BA74-4910-9FBA-A8F5EBD66C66}" sibTransId="{962F9260-FFD1-43BF-A0D3-02AFB760F658}"/>
    <dgm:cxn modelId="{CB0FEC3E-2AF0-4BCF-B964-F7260A5B288E}" srcId="{37CFE94E-E2C2-4F84-A1ED-7EB4EE3175EF}" destId="{119496EA-9D3A-467C-A6F4-3111BA58C66F}" srcOrd="2" destOrd="0" parTransId="{0E38B66C-C783-44D6-A121-E0E286A04C26}" sibTransId="{2252A182-02AD-4FDE-B32B-8A53B4BF4BFC}"/>
    <dgm:cxn modelId="{843C8C6C-CD9E-4629-9F07-ABDFD6C6AA83}" type="presOf" srcId="{8F9CE3CE-2D28-4DB4-9FF2-3DC01093CF28}" destId="{E78EB4BA-B7FF-4FE5-A9A7-B3B0ED52D7D7}" srcOrd="0" destOrd="0" presId="urn:microsoft.com/office/officeart/2005/8/layout/hList1"/>
    <dgm:cxn modelId="{0F69AD81-00BE-443D-B484-A03F5CEE2036}" type="presOf" srcId="{745C1F39-E85B-43AC-8010-8462C51AC4B9}" destId="{E539F243-C07C-47C6-A1E3-9DA3FEFB5AFB}" srcOrd="0" destOrd="1" presId="urn:microsoft.com/office/officeart/2005/8/layout/hList1"/>
    <dgm:cxn modelId="{4D6A2497-8251-4D48-9770-5EFE224A1970}" srcId="{EF8387BE-A90A-494C-AD2A-683C25D03C22}" destId="{C4A5D32C-9E7A-4050-A9BB-7C78B148B210}" srcOrd="0" destOrd="0" parTransId="{778EA3B3-1097-4742-ACD1-096A04A533DB}" sibTransId="{FB3C7224-D547-4C2F-9C24-053C12E1A82D}"/>
    <dgm:cxn modelId="{CCD0FD98-319F-4022-96AF-B98FCA383325}" type="presOf" srcId="{119496EA-9D3A-467C-A6F4-3111BA58C66F}" destId="{E539F243-C07C-47C6-A1E3-9DA3FEFB5AFB}" srcOrd="0" destOrd="2" presId="urn:microsoft.com/office/officeart/2005/8/layout/hList1"/>
    <dgm:cxn modelId="{BDFA04AA-9847-4B6F-8252-F6826E18BC44}" type="presOf" srcId="{EF8387BE-A90A-494C-AD2A-683C25D03C22}" destId="{31BF986A-A77B-43C1-B1EA-24C7AFDF3B5E}" srcOrd="0" destOrd="0" presId="urn:microsoft.com/office/officeart/2005/8/layout/hList1"/>
    <dgm:cxn modelId="{627C7DB5-3CAB-4C3C-A3E0-C9C86BD9C8E3}" type="presOf" srcId="{67A28340-DE8B-4A04-BB79-D2C52966A2AD}" destId="{E539F243-C07C-47C6-A1E3-9DA3FEFB5AFB}" srcOrd="0" destOrd="5" presId="urn:microsoft.com/office/officeart/2005/8/layout/hList1"/>
    <dgm:cxn modelId="{728089B7-152D-4B06-A95C-4324B0235993}" srcId="{37CFE94E-E2C2-4F84-A1ED-7EB4EE3175EF}" destId="{CF6F608F-DA0E-4E1D-9EDC-AB0182CF395B}" srcOrd="6" destOrd="0" parTransId="{E08F2545-F219-449F-B13D-81504AB9D21C}" sibTransId="{E5D820D2-7C12-42DA-B166-C87AA962F495}"/>
    <dgm:cxn modelId="{12A68EB7-B944-4C50-93AF-B4E6A97134DC}" srcId="{8F9CE3CE-2D28-4DB4-9FF2-3DC01093CF28}" destId="{37CFE94E-E2C2-4F84-A1ED-7EB4EE3175EF}" srcOrd="0" destOrd="0" parTransId="{2BDA99C4-74B8-4CE6-B1C3-7251EF4C2103}" sibTransId="{29113151-5134-4E04-B646-3543A2183840}"/>
    <dgm:cxn modelId="{CD0044BD-5772-49E3-A4CC-171DE7F9ABE3}" type="presOf" srcId="{4BD13D47-3648-43AC-938E-27593E4A274D}" destId="{E539F243-C07C-47C6-A1E3-9DA3FEFB5AFB}" srcOrd="0" destOrd="4" presId="urn:microsoft.com/office/officeart/2005/8/layout/hList1"/>
    <dgm:cxn modelId="{FA07FCBE-1B2E-4E5D-BA4C-8F0294633016}" srcId="{37CFE94E-E2C2-4F84-A1ED-7EB4EE3175EF}" destId="{67A28340-DE8B-4A04-BB79-D2C52966A2AD}" srcOrd="5" destOrd="0" parTransId="{CBCAF421-1F85-44ED-AAF7-2A85170F981D}" sibTransId="{03496834-A205-45AF-B087-5C1A39150635}"/>
    <dgm:cxn modelId="{2F8150C1-F618-41D7-97ED-698000744F9A}" type="presOf" srcId="{C4A5D32C-9E7A-4050-A9BB-7C78B148B210}" destId="{86515AAF-3760-4BCE-8CEF-108EFFDA378D}" srcOrd="0" destOrd="0" presId="urn:microsoft.com/office/officeart/2005/8/layout/hList1"/>
    <dgm:cxn modelId="{28A6BBE1-E25D-44D0-83B1-67E9BC56EED2}" type="presOf" srcId="{37CFE94E-E2C2-4F84-A1ED-7EB4EE3175EF}" destId="{5826B938-326F-4A63-8525-8364DFFF4A8F}" srcOrd="0" destOrd="0" presId="urn:microsoft.com/office/officeart/2005/8/layout/hList1"/>
    <dgm:cxn modelId="{B3CAD6E6-6790-416B-AF68-ACF84D83BEC5}" type="presOf" srcId="{2E5D5391-F1F5-4036-BC9B-10AA5E0EB2BD}" destId="{E539F243-C07C-47C6-A1E3-9DA3FEFB5AFB}" srcOrd="0" destOrd="3" presId="urn:microsoft.com/office/officeart/2005/8/layout/hList1"/>
    <dgm:cxn modelId="{78EE2AEA-1152-4C0E-B3F6-56432ED6BC59}" srcId="{37CFE94E-E2C2-4F84-A1ED-7EB4EE3175EF}" destId="{4BD13D47-3648-43AC-938E-27593E4A274D}" srcOrd="4" destOrd="0" parTransId="{317BB3AC-773D-46CF-B790-CB0D07F7FC17}" sibTransId="{D83147CF-3212-42F3-A22B-E8C8EE240486}"/>
    <dgm:cxn modelId="{71689EEB-C75A-4C26-BCE9-3DEE254B1F8F}" srcId="{EF8387BE-A90A-494C-AD2A-683C25D03C22}" destId="{8C7FFFA9-5E9D-4BD8-B103-2A82147C8A7A}" srcOrd="1" destOrd="0" parTransId="{127C71FC-7808-4C8E-A765-962B604824FD}" sibTransId="{A2D21E57-DFD3-4E4B-8325-412B5F6B2D4F}"/>
    <dgm:cxn modelId="{7FCC1DEF-7582-4311-8A01-B19B72BCF046}" srcId="{EF8387BE-A90A-494C-AD2A-683C25D03C22}" destId="{E4D44535-DC97-41BC-9CC0-7480DB33AEEC}" srcOrd="2" destOrd="0" parTransId="{A9802A2B-1D62-4C0D-9F5D-2B47F1293ED9}" sibTransId="{37EDBDC3-A8E2-4D3B-95B7-26BD86F13B2C}"/>
    <dgm:cxn modelId="{69B422FA-1E46-4BE3-B5C5-A31BE6BCBBC2}" srcId="{37CFE94E-E2C2-4F84-A1ED-7EB4EE3175EF}" destId="{2E5D5391-F1F5-4036-BC9B-10AA5E0EB2BD}" srcOrd="3" destOrd="0" parTransId="{9B714B50-6FEF-4E7C-A77A-78B5F3EF150E}" sibTransId="{00CCEFE0-A4ED-477C-A732-177C9B27A668}"/>
    <dgm:cxn modelId="{DA50E8FA-574A-4F0A-9AF6-1258651C6B8F}" type="presOf" srcId="{CF6F608F-DA0E-4E1D-9EDC-AB0182CF395B}" destId="{E539F243-C07C-47C6-A1E3-9DA3FEFB5AFB}" srcOrd="0" destOrd="6" presId="urn:microsoft.com/office/officeart/2005/8/layout/hList1"/>
    <dgm:cxn modelId="{13E6D381-9BC8-4982-8927-C0239CAB085B}" type="presParOf" srcId="{E78EB4BA-B7FF-4FE5-A9A7-B3B0ED52D7D7}" destId="{B10B84B7-9D36-4B38-936C-9049874B4865}" srcOrd="0" destOrd="0" presId="urn:microsoft.com/office/officeart/2005/8/layout/hList1"/>
    <dgm:cxn modelId="{0446407A-085D-473C-A511-1C19CDE4FCA6}" type="presParOf" srcId="{B10B84B7-9D36-4B38-936C-9049874B4865}" destId="{5826B938-326F-4A63-8525-8364DFFF4A8F}" srcOrd="0" destOrd="0" presId="urn:microsoft.com/office/officeart/2005/8/layout/hList1"/>
    <dgm:cxn modelId="{A7D8AF6B-7159-4E6A-A0F5-C9E2BE835D34}" type="presParOf" srcId="{B10B84B7-9D36-4B38-936C-9049874B4865}" destId="{E539F243-C07C-47C6-A1E3-9DA3FEFB5AFB}" srcOrd="1" destOrd="0" presId="urn:microsoft.com/office/officeart/2005/8/layout/hList1"/>
    <dgm:cxn modelId="{826012FA-90B2-4E19-AE97-279449AA015D}" type="presParOf" srcId="{E78EB4BA-B7FF-4FE5-A9A7-B3B0ED52D7D7}" destId="{9DC9EC35-B19E-4651-AF24-9CD08CD713B5}" srcOrd="1" destOrd="0" presId="urn:microsoft.com/office/officeart/2005/8/layout/hList1"/>
    <dgm:cxn modelId="{EE5A8743-B50D-415D-A9E5-AD5EDA694064}" type="presParOf" srcId="{E78EB4BA-B7FF-4FE5-A9A7-B3B0ED52D7D7}" destId="{061AFF61-3F78-4C8F-A096-62AD1AE38F4B}" srcOrd="2" destOrd="0" presId="urn:microsoft.com/office/officeart/2005/8/layout/hList1"/>
    <dgm:cxn modelId="{0ED9B901-C6B9-40A9-B2D0-EF7A3AECECBF}" type="presParOf" srcId="{061AFF61-3F78-4C8F-A096-62AD1AE38F4B}" destId="{31BF986A-A77B-43C1-B1EA-24C7AFDF3B5E}" srcOrd="0" destOrd="0" presId="urn:microsoft.com/office/officeart/2005/8/layout/hList1"/>
    <dgm:cxn modelId="{058B2AE1-5799-4B92-A070-3799B5747ACD}" type="presParOf" srcId="{061AFF61-3F78-4C8F-A096-62AD1AE38F4B}" destId="{86515AAF-3760-4BCE-8CEF-108EFFDA378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44939-B396-423F-B437-B82169042690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accent3_2" csCatId="accent3" phldr="1"/>
      <dgm:spPr/>
      <dgm:t>
        <a:bodyPr/>
        <a:lstStyle/>
        <a:p>
          <a:endParaRPr lang="en-US"/>
        </a:p>
      </dgm:t>
    </dgm:pt>
    <dgm:pt modelId="{47DF6AAE-6434-499E-9D92-A54E76AF373B}">
      <dgm:prSet custT="1"/>
      <dgm:spPr/>
      <dgm:t>
        <a:bodyPr/>
        <a:lstStyle/>
        <a:p>
          <a:r>
            <a:rPr lang="en-US" sz="2800" dirty="0"/>
            <a:t>Capacity Building for MS and RIs</a:t>
          </a:r>
          <a:r>
            <a:rPr lang="en-US" sz="2200" dirty="0"/>
            <a:t>: </a:t>
          </a:r>
          <a:r>
            <a:rPr lang="en-US" sz="2000" dirty="0"/>
            <a:t>technology, institutional, labor force etc.</a:t>
          </a:r>
        </a:p>
      </dgm:t>
    </dgm:pt>
    <dgm:pt modelId="{DFB9A5CF-436B-4694-8D95-8D3D010DF70E}" type="parTrans" cxnId="{86C282B9-FE4A-48E1-AF35-5A38FBC73DB8}">
      <dgm:prSet/>
      <dgm:spPr/>
      <dgm:t>
        <a:bodyPr/>
        <a:lstStyle/>
        <a:p>
          <a:endParaRPr lang="en-US"/>
        </a:p>
      </dgm:t>
    </dgm:pt>
    <dgm:pt modelId="{5386216A-4569-4384-AA64-D2B7763B4307}" type="sibTrans" cxnId="{86C282B9-FE4A-48E1-AF35-5A38FBC73DB8}">
      <dgm:prSet/>
      <dgm:spPr/>
      <dgm:t>
        <a:bodyPr/>
        <a:lstStyle/>
        <a:p>
          <a:endParaRPr lang="en-US"/>
        </a:p>
      </dgm:t>
    </dgm:pt>
    <dgm:pt modelId="{0DC9BE06-75D9-4C00-8C3A-0717DA04D439}">
      <dgm:prSet custT="1"/>
      <dgm:spPr/>
      <dgm:t>
        <a:bodyPr/>
        <a:lstStyle/>
        <a:p>
          <a:r>
            <a:rPr lang="en-US" sz="2800"/>
            <a:t>Accessible and innovative financing options</a:t>
          </a:r>
          <a:r>
            <a:rPr lang="en-US" sz="2200"/>
            <a:t>: </a:t>
          </a:r>
          <a:r>
            <a:rPr lang="en-US" sz="2000"/>
            <a:t>concessional finance, investment, private sector</a:t>
          </a:r>
        </a:p>
      </dgm:t>
    </dgm:pt>
    <dgm:pt modelId="{74FE60FD-9B82-47A5-BD6F-1EE964D659C1}" type="parTrans" cxnId="{C27DD9A8-1775-475A-801E-1FEC79B423E5}">
      <dgm:prSet/>
      <dgm:spPr/>
      <dgm:t>
        <a:bodyPr/>
        <a:lstStyle/>
        <a:p>
          <a:endParaRPr lang="en-US"/>
        </a:p>
      </dgm:t>
    </dgm:pt>
    <dgm:pt modelId="{80F3889D-6937-4E6B-A35A-748BB6D57EF4}" type="sibTrans" cxnId="{C27DD9A8-1775-475A-801E-1FEC79B423E5}">
      <dgm:prSet/>
      <dgm:spPr/>
      <dgm:t>
        <a:bodyPr/>
        <a:lstStyle/>
        <a:p>
          <a:endParaRPr lang="en-US"/>
        </a:p>
      </dgm:t>
    </dgm:pt>
    <dgm:pt modelId="{D317B9D3-6CEC-4F9E-8826-C40D1DB39B07}">
      <dgm:prSet custT="1"/>
      <dgm:spPr/>
      <dgm:t>
        <a:bodyPr/>
        <a:lstStyle/>
        <a:p>
          <a:r>
            <a:rPr lang="en-US" sz="2800" dirty="0"/>
            <a:t>Knowledge framework</a:t>
          </a:r>
          <a:r>
            <a:rPr lang="en-US" sz="2200" dirty="0"/>
            <a:t>: </a:t>
          </a:r>
          <a:r>
            <a:rPr lang="en-US" sz="2000" dirty="0"/>
            <a:t>research, monitoring, ocean literacy, domain awareness, science-policy interface</a:t>
          </a:r>
        </a:p>
      </dgm:t>
    </dgm:pt>
    <dgm:pt modelId="{76DC55FC-7501-495A-9E0B-CDABE594EF00}" type="parTrans" cxnId="{AC76398D-C5CA-4E35-8828-E41E9B41DF37}">
      <dgm:prSet/>
      <dgm:spPr/>
      <dgm:t>
        <a:bodyPr/>
        <a:lstStyle/>
        <a:p>
          <a:endParaRPr lang="en-US"/>
        </a:p>
      </dgm:t>
    </dgm:pt>
    <dgm:pt modelId="{851CCC57-A737-485B-BA1F-01285588FDFD}" type="sibTrans" cxnId="{AC76398D-C5CA-4E35-8828-E41E9B41DF37}">
      <dgm:prSet/>
      <dgm:spPr/>
      <dgm:t>
        <a:bodyPr/>
        <a:lstStyle/>
        <a:p>
          <a:endParaRPr lang="en-US"/>
        </a:p>
      </dgm:t>
    </dgm:pt>
    <dgm:pt modelId="{DD485766-BD34-453C-BDB1-91DBEE7BA8F1}">
      <dgm:prSet custT="1"/>
      <dgm:spPr/>
      <dgm:t>
        <a:bodyPr/>
        <a:lstStyle/>
        <a:p>
          <a:r>
            <a:rPr lang="en-US" sz="2800" dirty="0"/>
            <a:t>Governance  framework</a:t>
          </a:r>
          <a:r>
            <a:rPr lang="en-US" sz="2200" dirty="0"/>
            <a:t>:</a:t>
          </a:r>
          <a:r>
            <a:rPr lang="en-US" sz="2000" dirty="0"/>
            <a:t> Layered Ocean Governance, National Policy/strategy formulation, stewardship, coordinated intl. engagement</a:t>
          </a:r>
        </a:p>
      </dgm:t>
    </dgm:pt>
    <dgm:pt modelId="{DE562D74-054D-4C93-83BB-481BC9903808}" type="parTrans" cxnId="{6F44C649-88F7-4B17-8C9B-3E62107789EA}">
      <dgm:prSet/>
      <dgm:spPr/>
      <dgm:t>
        <a:bodyPr/>
        <a:lstStyle/>
        <a:p>
          <a:endParaRPr lang="en-US"/>
        </a:p>
      </dgm:t>
    </dgm:pt>
    <dgm:pt modelId="{D6BD6D70-A3D2-4D7E-9542-3287975481CF}" type="sibTrans" cxnId="{6F44C649-88F7-4B17-8C9B-3E62107789EA}">
      <dgm:prSet/>
      <dgm:spPr/>
      <dgm:t>
        <a:bodyPr/>
        <a:lstStyle/>
        <a:p>
          <a:endParaRPr lang="en-US"/>
        </a:p>
      </dgm:t>
    </dgm:pt>
    <dgm:pt modelId="{8CCBECA6-EACA-45BD-BC2E-95C592A41D3D}" type="pres">
      <dgm:prSet presAssocID="{08544939-B396-423F-B437-B82169042690}" presName="root" presStyleCnt="0">
        <dgm:presLayoutVars>
          <dgm:dir/>
          <dgm:resizeHandles val="exact"/>
        </dgm:presLayoutVars>
      </dgm:prSet>
      <dgm:spPr/>
    </dgm:pt>
    <dgm:pt modelId="{6D41F05D-EE5E-405F-95E4-94D1865A33FF}" type="pres">
      <dgm:prSet presAssocID="{47DF6AAE-6434-499E-9D92-A54E76AF373B}" presName="compNode" presStyleCnt="0"/>
      <dgm:spPr/>
    </dgm:pt>
    <dgm:pt modelId="{AA2F4503-9D54-4CEC-AEF7-3EBDA2DE5DEB}" type="pres">
      <dgm:prSet presAssocID="{47DF6AAE-6434-499E-9D92-A54E76AF373B}" presName="bgRect" presStyleLbl="bgShp" presStyleIdx="0" presStyleCnt="4"/>
      <dgm:spPr/>
    </dgm:pt>
    <dgm:pt modelId="{F2904B9C-367F-487F-BBE7-BA2A325AC9F3}" type="pres">
      <dgm:prSet presAssocID="{47DF6AAE-6434-499E-9D92-A54E76AF373B}" presName="iconRect" presStyleLbl="node1" presStyleIdx="0" presStyleCnt="4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45B0FE04-402B-4F08-AA75-1CA9ED4160DC}" type="pres">
      <dgm:prSet presAssocID="{47DF6AAE-6434-499E-9D92-A54E76AF373B}" presName="spaceRect" presStyleCnt="0"/>
      <dgm:spPr/>
    </dgm:pt>
    <dgm:pt modelId="{F694CA12-AB4F-4CDF-9D76-AE81566FC5F3}" type="pres">
      <dgm:prSet presAssocID="{47DF6AAE-6434-499E-9D92-A54E76AF373B}" presName="parTx" presStyleLbl="revTx" presStyleIdx="0" presStyleCnt="4">
        <dgm:presLayoutVars>
          <dgm:chMax val="0"/>
          <dgm:chPref val="0"/>
        </dgm:presLayoutVars>
      </dgm:prSet>
      <dgm:spPr/>
    </dgm:pt>
    <dgm:pt modelId="{ADCD159C-9496-4D8F-9EDB-8BA9B17536EA}" type="pres">
      <dgm:prSet presAssocID="{5386216A-4569-4384-AA64-D2B7763B4307}" presName="sibTrans" presStyleCnt="0"/>
      <dgm:spPr/>
    </dgm:pt>
    <dgm:pt modelId="{A9D2B824-7D59-445C-BEF2-1D65E47AFCDE}" type="pres">
      <dgm:prSet presAssocID="{0DC9BE06-75D9-4C00-8C3A-0717DA04D439}" presName="compNode" presStyleCnt="0"/>
      <dgm:spPr/>
    </dgm:pt>
    <dgm:pt modelId="{0291C95E-CB7D-43CB-87D4-A353B1247C88}" type="pres">
      <dgm:prSet presAssocID="{0DC9BE06-75D9-4C00-8C3A-0717DA04D439}" presName="bgRect" presStyleLbl="bgShp" presStyleIdx="1" presStyleCnt="4"/>
      <dgm:spPr/>
    </dgm:pt>
    <dgm:pt modelId="{22FFD4C9-1D36-45C5-853C-5323A3F0A69A}" type="pres">
      <dgm:prSet presAssocID="{0DC9BE06-75D9-4C00-8C3A-0717DA04D439}" presName="iconRect" presStyleLbl="node1" presStyleIdx="1" presStyleCnt="4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CB092AF-5313-444C-9C8C-A87FAE8FC817}" type="pres">
      <dgm:prSet presAssocID="{0DC9BE06-75D9-4C00-8C3A-0717DA04D439}" presName="spaceRect" presStyleCnt="0"/>
      <dgm:spPr/>
    </dgm:pt>
    <dgm:pt modelId="{19B59FE1-E4F2-4B08-AC0E-2A3E8431FA54}" type="pres">
      <dgm:prSet presAssocID="{0DC9BE06-75D9-4C00-8C3A-0717DA04D439}" presName="parTx" presStyleLbl="revTx" presStyleIdx="1" presStyleCnt="4">
        <dgm:presLayoutVars>
          <dgm:chMax val="0"/>
          <dgm:chPref val="0"/>
        </dgm:presLayoutVars>
      </dgm:prSet>
      <dgm:spPr/>
    </dgm:pt>
    <dgm:pt modelId="{71A77A21-AD21-4420-AEFC-E513C898A014}" type="pres">
      <dgm:prSet presAssocID="{80F3889D-6937-4E6B-A35A-748BB6D57EF4}" presName="sibTrans" presStyleCnt="0"/>
      <dgm:spPr/>
    </dgm:pt>
    <dgm:pt modelId="{C93BDD52-05FB-4EB2-973D-40D58FE9CAA6}" type="pres">
      <dgm:prSet presAssocID="{D317B9D3-6CEC-4F9E-8826-C40D1DB39B07}" presName="compNode" presStyleCnt="0"/>
      <dgm:spPr/>
    </dgm:pt>
    <dgm:pt modelId="{AC46A51E-004F-4220-B5F4-BF1739AB4950}" type="pres">
      <dgm:prSet presAssocID="{D317B9D3-6CEC-4F9E-8826-C40D1DB39B07}" presName="bgRect" presStyleLbl="bgShp" presStyleIdx="2" presStyleCnt="4"/>
      <dgm:spPr/>
    </dgm:pt>
    <dgm:pt modelId="{0C7860CD-5A90-4AE0-A10E-FA1874562D27}" type="pres">
      <dgm:prSet presAssocID="{D317B9D3-6CEC-4F9E-8826-C40D1DB39B07}" presName="iconRect" presStyleLbl="node1" presStyleIdx="2" presStyleCnt="4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B8A0E1C-D069-446F-A6AC-DF3F1B8E997F}" type="pres">
      <dgm:prSet presAssocID="{D317B9D3-6CEC-4F9E-8826-C40D1DB39B07}" presName="spaceRect" presStyleCnt="0"/>
      <dgm:spPr/>
    </dgm:pt>
    <dgm:pt modelId="{3870514A-86C2-4535-B0F2-5AA9717F7F0A}" type="pres">
      <dgm:prSet presAssocID="{D317B9D3-6CEC-4F9E-8826-C40D1DB39B07}" presName="parTx" presStyleLbl="revTx" presStyleIdx="2" presStyleCnt="4">
        <dgm:presLayoutVars>
          <dgm:chMax val="0"/>
          <dgm:chPref val="0"/>
        </dgm:presLayoutVars>
      </dgm:prSet>
      <dgm:spPr/>
    </dgm:pt>
    <dgm:pt modelId="{AE7C3568-5C7E-45D5-AD1F-2D73E12030C1}" type="pres">
      <dgm:prSet presAssocID="{851CCC57-A737-485B-BA1F-01285588FDFD}" presName="sibTrans" presStyleCnt="0"/>
      <dgm:spPr/>
    </dgm:pt>
    <dgm:pt modelId="{AAE8D9A1-ED4B-44B5-933D-05E7400925F5}" type="pres">
      <dgm:prSet presAssocID="{DD485766-BD34-453C-BDB1-91DBEE7BA8F1}" presName="compNode" presStyleCnt="0"/>
      <dgm:spPr/>
    </dgm:pt>
    <dgm:pt modelId="{EF93E3D2-8825-41D0-B5F9-910C6AC3CB19}" type="pres">
      <dgm:prSet presAssocID="{DD485766-BD34-453C-BDB1-91DBEE7BA8F1}" presName="bgRect" presStyleLbl="bgShp" presStyleIdx="3" presStyleCnt="4"/>
      <dgm:spPr/>
    </dgm:pt>
    <dgm:pt modelId="{2F5A9EC5-664C-4B08-8473-EF02D65BCB2E}" type="pres">
      <dgm:prSet presAssocID="{DD485766-BD34-453C-BDB1-91DBEE7BA8F1}" presName="iconRect" presStyleLbl="node1" presStyleIdx="3" presStyleCnt="4"/>
      <dgm:spPr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443E47A4-47D1-4766-8155-B8F9D77DEC47}" type="pres">
      <dgm:prSet presAssocID="{DD485766-BD34-453C-BDB1-91DBEE7BA8F1}" presName="spaceRect" presStyleCnt="0"/>
      <dgm:spPr/>
    </dgm:pt>
    <dgm:pt modelId="{2B7F6C6E-FD67-47F2-9F09-5D83FDE1FB56}" type="pres">
      <dgm:prSet presAssocID="{DD485766-BD34-453C-BDB1-91DBEE7BA8F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5033E5E-9989-46A6-B8CA-086DD7AC383B}" type="presOf" srcId="{0DC9BE06-75D9-4C00-8C3A-0717DA04D439}" destId="{19B59FE1-E4F2-4B08-AC0E-2A3E8431FA54}" srcOrd="0" destOrd="0" presId="urn:microsoft.com/office/officeart/2018/2/layout/IconVerticalSolidList"/>
    <dgm:cxn modelId="{6F44C649-88F7-4B17-8C9B-3E62107789EA}" srcId="{08544939-B396-423F-B437-B82169042690}" destId="{DD485766-BD34-453C-BDB1-91DBEE7BA8F1}" srcOrd="3" destOrd="0" parTransId="{DE562D74-054D-4C93-83BB-481BC9903808}" sibTransId="{D6BD6D70-A3D2-4D7E-9542-3287975481CF}"/>
    <dgm:cxn modelId="{AC76398D-C5CA-4E35-8828-E41E9B41DF37}" srcId="{08544939-B396-423F-B437-B82169042690}" destId="{D317B9D3-6CEC-4F9E-8826-C40D1DB39B07}" srcOrd="2" destOrd="0" parTransId="{76DC55FC-7501-495A-9E0B-CDABE594EF00}" sibTransId="{851CCC57-A737-485B-BA1F-01285588FDFD}"/>
    <dgm:cxn modelId="{C27DD9A8-1775-475A-801E-1FEC79B423E5}" srcId="{08544939-B396-423F-B437-B82169042690}" destId="{0DC9BE06-75D9-4C00-8C3A-0717DA04D439}" srcOrd="1" destOrd="0" parTransId="{74FE60FD-9B82-47A5-BD6F-1EE964D659C1}" sibTransId="{80F3889D-6937-4E6B-A35A-748BB6D57EF4}"/>
    <dgm:cxn modelId="{86C282B9-FE4A-48E1-AF35-5A38FBC73DB8}" srcId="{08544939-B396-423F-B437-B82169042690}" destId="{47DF6AAE-6434-499E-9D92-A54E76AF373B}" srcOrd="0" destOrd="0" parTransId="{DFB9A5CF-436B-4694-8D95-8D3D010DF70E}" sibTransId="{5386216A-4569-4384-AA64-D2B7763B4307}"/>
    <dgm:cxn modelId="{0C5203C6-5425-47E6-9A33-778F277DD6FE}" type="presOf" srcId="{08544939-B396-423F-B437-B82169042690}" destId="{8CCBECA6-EACA-45BD-BC2E-95C592A41D3D}" srcOrd="0" destOrd="0" presId="urn:microsoft.com/office/officeart/2018/2/layout/IconVerticalSolidList"/>
    <dgm:cxn modelId="{3A95C5C7-6AFC-4E9C-A455-BC55E67477AB}" type="presOf" srcId="{DD485766-BD34-453C-BDB1-91DBEE7BA8F1}" destId="{2B7F6C6E-FD67-47F2-9F09-5D83FDE1FB56}" srcOrd="0" destOrd="0" presId="urn:microsoft.com/office/officeart/2018/2/layout/IconVerticalSolidList"/>
    <dgm:cxn modelId="{F340C0C9-6989-49A2-A378-FD98449535C1}" type="presOf" srcId="{D317B9D3-6CEC-4F9E-8826-C40D1DB39B07}" destId="{3870514A-86C2-4535-B0F2-5AA9717F7F0A}" srcOrd="0" destOrd="0" presId="urn:microsoft.com/office/officeart/2018/2/layout/IconVerticalSolidList"/>
    <dgm:cxn modelId="{625D73F7-1058-4F95-ADC9-C508916A92C8}" type="presOf" srcId="{47DF6AAE-6434-499E-9D92-A54E76AF373B}" destId="{F694CA12-AB4F-4CDF-9D76-AE81566FC5F3}" srcOrd="0" destOrd="0" presId="urn:microsoft.com/office/officeart/2018/2/layout/IconVerticalSolidList"/>
    <dgm:cxn modelId="{28AB4F24-F040-4289-927F-FCCBFDBAB863}" type="presParOf" srcId="{8CCBECA6-EACA-45BD-BC2E-95C592A41D3D}" destId="{6D41F05D-EE5E-405F-95E4-94D1865A33FF}" srcOrd="0" destOrd="0" presId="urn:microsoft.com/office/officeart/2018/2/layout/IconVerticalSolidList"/>
    <dgm:cxn modelId="{5250D58B-5F3D-4DA8-87EA-94B990FDDCDA}" type="presParOf" srcId="{6D41F05D-EE5E-405F-95E4-94D1865A33FF}" destId="{AA2F4503-9D54-4CEC-AEF7-3EBDA2DE5DEB}" srcOrd="0" destOrd="0" presId="urn:microsoft.com/office/officeart/2018/2/layout/IconVerticalSolidList"/>
    <dgm:cxn modelId="{94E142B3-6AFE-4501-8FBE-68A7F9DA6C4E}" type="presParOf" srcId="{6D41F05D-EE5E-405F-95E4-94D1865A33FF}" destId="{F2904B9C-367F-487F-BBE7-BA2A325AC9F3}" srcOrd="1" destOrd="0" presId="urn:microsoft.com/office/officeart/2018/2/layout/IconVerticalSolidList"/>
    <dgm:cxn modelId="{DFD7BF9C-9E04-4E27-99DE-C2DDC4A51C79}" type="presParOf" srcId="{6D41F05D-EE5E-405F-95E4-94D1865A33FF}" destId="{45B0FE04-402B-4F08-AA75-1CA9ED4160DC}" srcOrd="2" destOrd="0" presId="urn:microsoft.com/office/officeart/2018/2/layout/IconVerticalSolidList"/>
    <dgm:cxn modelId="{1DF7A810-8E06-42AA-B6D0-307572CE54C9}" type="presParOf" srcId="{6D41F05D-EE5E-405F-95E4-94D1865A33FF}" destId="{F694CA12-AB4F-4CDF-9D76-AE81566FC5F3}" srcOrd="3" destOrd="0" presId="urn:microsoft.com/office/officeart/2018/2/layout/IconVerticalSolidList"/>
    <dgm:cxn modelId="{A0DAD442-8741-4CAF-832F-00A5E3519AFA}" type="presParOf" srcId="{8CCBECA6-EACA-45BD-BC2E-95C592A41D3D}" destId="{ADCD159C-9496-4D8F-9EDB-8BA9B17536EA}" srcOrd="1" destOrd="0" presId="urn:microsoft.com/office/officeart/2018/2/layout/IconVerticalSolidList"/>
    <dgm:cxn modelId="{8664454C-97C1-4C13-953C-1CAAB419B1D3}" type="presParOf" srcId="{8CCBECA6-EACA-45BD-BC2E-95C592A41D3D}" destId="{A9D2B824-7D59-445C-BEF2-1D65E47AFCDE}" srcOrd="2" destOrd="0" presId="urn:microsoft.com/office/officeart/2018/2/layout/IconVerticalSolidList"/>
    <dgm:cxn modelId="{5AEC7C2F-7DED-48D5-8E56-9D5E49DEE276}" type="presParOf" srcId="{A9D2B824-7D59-445C-BEF2-1D65E47AFCDE}" destId="{0291C95E-CB7D-43CB-87D4-A353B1247C88}" srcOrd="0" destOrd="0" presId="urn:microsoft.com/office/officeart/2018/2/layout/IconVerticalSolidList"/>
    <dgm:cxn modelId="{205FB578-EBDB-4E04-9AAB-04569C171C81}" type="presParOf" srcId="{A9D2B824-7D59-445C-BEF2-1D65E47AFCDE}" destId="{22FFD4C9-1D36-45C5-853C-5323A3F0A69A}" srcOrd="1" destOrd="0" presId="urn:microsoft.com/office/officeart/2018/2/layout/IconVerticalSolidList"/>
    <dgm:cxn modelId="{0D580596-8DE1-4AD1-B662-305D1E54831B}" type="presParOf" srcId="{A9D2B824-7D59-445C-BEF2-1D65E47AFCDE}" destId="{6CB092AF-5313-444C-9C8C-A87FAE8FC817}" srcOrd="2" destOrd="0" presId="urn:microsoft.com/office/officeart/2018/2/layout/IconVerticalSolidList"/>
    <dgm:cxn modelId="{D3ACD209-2C9D-4F1B-8149-633B32E32BCB}" type="presParOf" srcId="{A9D2B824-7D59-445C-BEF2-1D65E47AFCDE}" destId="{19B59FE1-E4F2-4B08-AC0E-2A3E8431FA54}" srcOrd="3" destOrd="0" presId="urn:microsoft.com/office/officeart/2018/2/layout/IconVerticalSolidList"/>
    <dgm:cxn modelId="{0CC666E8-D1F1-4F73-9628-A87AC974C08B}" type="presParOf" srcId="{8CCBECA6-EACA-45BD-BC2E-95C592A41D3D}" destId="{71A77A21-AD21-4420-AEFC-E513C898A014}" srcOrd="3" destOrd="0" presId="urn:microsoft.com/office/officeart/2018/2/layout/IconVerticalSolidList"/>
    <dgm:cxn modelId="{66ADA7A7-E7A4-4432-ACB6-78EED01E827C}" type="presParOf" srcId="{8CCBECA6-EACA-45BD-BC2E-95C592A41D3D}" destId="{C93BDD52-05FB-4EB2-973D-40D58FE9CAA6}" srcOrd="4" destOrd="0" presId="urn:microsoft.com/office/officeart/2018/2/layout/IconVerticalSolidList"/>
    <dgm:cxn modelId="{A03E470F-2EC9-4EF8-9857-BECCA75FE228}" type="presParOf" srcId="{C93BDD52-05FB-4EB2-973D-40D58FE9CAA6}" destId="{AC46A51E-004F-4220-B5F4-BF1739AB4950}" srcOrd="0" destOrd="0" presId="urn:microsoft.com/office/officeart/2018/2/layout/IconVerticalSolidList"/>
    <dgm:cxn modelId="{1284A982-7B60-4C7B-9615-BA05E21F3310}" type="presParOf" srcId="{C93BDD52-05FB-4EB2-973D-40D58FE9CAA6}" destId="{0C7860CD-5A90-4AE0-A10E-FA1874562D27}" srcOrd="1" destOrd="0" presId="urn:microsoft.com/office/officeart/2018/2/layout/IconVerticalSolidList"/>
    <dgm:cxn modelId="{17F45187-39CD-4924-8B05-375B0DC5D979}" type="presParOf" srcId="{C93BDD52-05FB-4EB2-973D-40D58FE9CAA6}" destId="{6B8A0E1C-D069-446F-A6AC-DF3F1B8E997F}" srcOrd="2" destOrd="0" presId="urn:microsoft.com/office/officeart/2018/2/layout/IconVerticalSolidList"/>
    <dgm:cxn modelId="{77929D0C-5F42-496F-80B5-751EBB16083B}" type="presParOf" srcId="{C93BDD52-05FB-4EB2-973D-40D58FE9CAA6}" destId="{3870514A-86C2-4535-B0F2-5AA9717F7F0A}" srcOrd="3" destOrd="0" presId="urn:microsoft.com/office/officeart/2018/2/layout/IconVerticalSolidList"/>
    <dgm:cxn modelId="{ECC31A52-CB7E-441A-9B17-A77AE45845E8}" type="presParOf" srcId="{8CCBECA6-EACA-45BD-BC2E-95C592A41D3D}" destId="{AE7C3568-5C7E-45D5-AD1F-2D73E12030C1}" srcOrd="5" destOrd="0" presId="urn:microsoft.com/office/officeart/2018/2/layout/IconVerticalSolidList"/>
    <dgm:cxn modelId="{6F672499-4949-4366-BC99-75387391CC9A}" type="presParOf" srcId="{8CCBECA6-EACA-45BD-BC2E-95C592A41D3D}" destId="{AAE8D9A1-ED4B-44B5-933D-05E7400925F5}" srcOrd="6" destOrd="0" presId="urn:microsoft.com/office/officeart/2018/2/layout/IconVerticalSolidList"/>
    <dgm:cxn modelId="{624F76F5-1CA7-4A7B-912D-C69900396F35}" type="presParOf" srcId="{AAE8D9A1-ED4B-44B5-933D-05E7400925F5}" destId="{EF93E3D2-8825-41D0-B5F9-910C6AC3CB19}" srcOrd="0" destOrd="0" presId="urn:microsoft.com/office/officeart/2018/2/layout/IconVerticalSolidList"/>
    <dgm:cxn modelId="{F781A542-50CF-4F86-9500-3A63934EF593}" type="presParOf" srcId="{AAE8D9A1-ED4B-44B5-933D-05E7400925F5}" destId="{2F5A9EC5-664C-4B08-8473-EF02D65BCB2E}" srcOrd="1" destOrd="0" presId="urn:microsoft.com/office/officeart/2018/2/layout/IconVerticalSolidList"/>
    <dgm:cxn modelId="{F12EAEE4-B767-40D9-BE1E-A729C9565C29}" type="presParOf" srcId="{AAE8D9A1-ED4B-44B5-933D-05E7400925F5}" destId="{443E47A4-47D1-4766-8155-B8F9D77DEC47}" srcOrd="2" destOrd="0" presId="urn:microsoft.com/office/officeart/2018/2/layout/IconVerticalSolidList"/>
    <dgm:cxn modelId="{46A86030-8BFF-465D-977F-A5806F00D79F}" type="presParOf" srcId="{AAE8D9A1-ED4B-44B5-933D-05E7400925F5}" destId="{2B7F6C6E-FD67-47F2-9F09-5D83FDE1FB5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6B938-326F-4A63-8525-8364DFFF4A8F}">
      <dsp:nvSpPr>
        <dsp:cNvPr id="0" name=""/>
        <dsp:cNvSpPr/>
      </dsp:nvSpPr>
      <dsp:spPr>
        <a:xfrm>
          <a:off x="35" y="90917"/>
          <a:ext cx="3418284" cy="9420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Growth and Competitiveness</a:t>
          </a:r>
          <a:endParaRPr lang="en-US" sz="2600" kern="1200"/>
        </a:p>
      </dsp:txBody>
      <dsp:txXfrm>
        <a:off x="35" y="90917"/>
        <a:ext cx="3418284" cy="942085"/>
      </dsp:txXfrm>
    </dsp:sp>
    <dsp:sp modelId="{E539F243-C07C-47C6-A1E3-9DA3FEFB5AFB}">
      <dsp:nvSpPr>
        <dsp:cNvPr id="0" name=""/>
        <dsp:cNvSpPr/>
      </dsp:nvSpPr>
      <dsp:spPr>
        <a:xfrm>
          <a:off x="35" y="1033002"/>
          <a:ext cx="3418284" cy="3996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Blue finance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Innovation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Blue skills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Infrastructure investment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Governance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Green shipping and port efficiency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Energy</a:t>
          </a:r>
        </a:p>
      </dsp:txBody>
      <dsp:txXfrm>
        <a:off x="35" y="1033002"/>
        <a:ext cx="3418284" cy="3996720"/>
      </dsp:txXfrm>
    </dsp:sp>
    <dsp:sp modelId="{31BF986A-A77B-43C1-B1EA-24C7AFDF3B5E}">
      <dsp:nvSpPr>
        <dsp:cNvPr id="0" name=""/>
        <dsp:cNvSpPr/>
      </dsp:nvSpPr>
      <dsp:spPr>
        <a:xfrm>
          <a:off x="3896879" y="90917"/>
          <a:ext cx="3418284" cy="9420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Deep Sea and High Seas Development</a:t>
          </a:r>
          <a:endParaRPr lang="en-US" sz="2600" kern="1200"/>
        </a:p>
      </dsp:txBody>
      <dsp:txXfrm>
        <a:off x="3896879" y="90917"/>
        <a:ext cx="3418284" cy="942085"/>
      </dsp:txXfrm>
    </dsp:sp>
    <dsp:sp modelId="{86515AAF-3760-4BCE-8CEF-108EFFDA378D}">
      <dsp:nvSpPr>
        <dsp:cNvPr id="0" name=""/>
        <dsp:cNvSpPr/>
      </dsp:nvSpPr>
      <dsp:spPr>
        <a:xfrm>
          <a:off x="3896879" y="1033002"/>
          <a:ext cx="3418284" cy="3996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High Seas Biodiversity conservation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Development of deep-sea mineral resources industry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High Seas fishing development </a:t>
          </a:r>
        </a:p>
      </dsp:txBody>
      <dsp:txXfrm>
        <a:off x="3896879" y="1033002"/>
        <a:ext cx="3418284" cy="3996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F4503-9D54-4CEC-AEF7-3EBDA2DE5DEB}">
      <dsp:nvSpPr>
        <dsp:cNvPr id="0" name=""/>
        <dsp:cNvSpPr/>
      </dsp:nvSpPr>
      <dsp:spPr>
        <a:xfrm>
          <a:off x="0" y="4593"/>
          <a:ext cx="7728267" cy="9502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904B9C-367F-487F-BBE7-BA2A325AC9F3}">
      <dsp:nvSpPr>
        <dsp:cNvPr id="0" name=""/>
        <dsp:cNvSpPr/>
      </dsp:nvSpPr>
      <dsp:spPr>
        <a:xfrm>
          <a:off x="287464" y="218409"/>
          <a:ext cx="523172" cy="522662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94CA12-AB4F-4CDF-9D76-AE81566FC5F3}">
      <dsp:nvSpPr>
        <dsp:cNvPr id="0" name=""/>
        <dsp:cNvSpPr/>
      </dsp:nvSpPr>
      <dsp:spPr>
        <a:xfrm>
          <a:off x="1098101" y="4593"/>
          <a:ext cx="6564207" cy="106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44" tIns="113144" rIns="113144" bIns="113144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Capacity Building for MS and RIs</a:t>
          </a:r>
          <a:r>
            <a:rPr lang="en-US" sz="2200" kern="1200" dirty="0"/>
            <a:t>: </a:t>
          </a:r>
          <a:r>
            <a:rPr lang="en-US" sz="2000" kern="1200" dirty="0"/>
            <a:t>technology, institutional, labor force etc.</a:t>
          </a:r>
        </a:p>
      </dsp:txBody>
      <dsp:txXfrm>
        <a:off x="1098101" y="4593"/>
        <a:ext cx="6564207" cy="1069081"/>
      </dsp:txXfrm>
    </dsp:sp>
    <dsp:sp modelId="{0291C95E-CB7D-43CB-87D4-A353B1247C88}">
      <dsp:nvSpPr>
        <dsp:cNvPr id="0" name=""/>
        <dsp:cNvSpPr/>
      </dsp:nvSpPr>
      <dsp:spPr>
        <a:xfrm>
          <a:off x="0" y="1340945"/>
          <a:ext cx="7728267" cy="9502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FFD4C9-1D36-45C5-853C-5323A3F0A69A}">
      <dsp:nvSpPr>
        <dsp:cNvPr id="0" name=""/>
        <dsp:cNvSpPr/>
      </dsp:nvSpPr>
      <dsp:spPr>
        <a:xfrm>
          <a:off x="287464" y="1554761"/>
          <a:ext cx="523172" cy="522662"/>
        </a:xfrm>
        <a:prstGeom prst="rect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B59FE1-E4F2-4B08-AC0E-2A3E8431FA54}">
      <dsp:nvSpPr>
        <dsp:cNvPr id="0" name=""/>
        <dsp:cNvSpPr/>
      </dsp:nvSpPr>
      <dsp:spPr>
        <a:xfrm>
          <a:off x="1098101" y="1340945"/>
          <a:ext cx="6564207" cy="106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44" tIns="113144" rIns="113144" bIns="113144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Accessible and innovative financing options</a:t>
          </a:r>
          <a:r>
            <a:rPr lang="en-US" sz="2200" kern="1200"/>
            <a:t>: </a:t>
          </a:r>
          <a:r>
            <a:rPr lang="en-US" sz="2000" kern="1200"/>
            <a:t>concessional finance, investment, private sector</a:t>
          </a:r>
        </a:p>
      </dsp:txBody>
      <dsp:txXfrm>
        <a:off x="1098101" y="1340945"/>
        <a:ext cx="6564207" cy="1069081"/>
      </dsp:txXfrm>
    </dsp:sp>
    <dsp:sp modelId="{AC46A51E-004F-4220-B5F4-BF1739AB4950}">
      <dsp:nvSpPr>
        <dsp:cNvPr id="0" name=""/>
        <dsp:cNvSpPr/>
      </dsp:nvSpPr>
      <dsp:spPr>
        <a:xfrm>
          <a:off x="0" y="2677297"/>
          <a:ext cx="7728267" cy="9502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7860CD-5A90-4AE0-A10E-FA1874562D27}">
      <dsp:nvSpPr>
        <dsp:cNvPr id="0" name=""/>
        <dsp:cNvSpPr/>
      </dsp:nvSpPr>
      <dsp:spPr>
        <a:xfrm>
          <a:off x="287464" y="2891113"/>
          <a:ext cx="523172" cy="522662"/>
        </a:xfrm>
        <a:prstGeom prst="rect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70514A-86C2-4535-B0F2-5AA9717F7F0A}">
      <dsp:nvSpPr>
        <dsp:cNvPr id="0" name=""/>
        <dsp:cNvSpPr/>
      </dsp:nvSpPr>
      <dsp:spPr>
        <a:xfrm>
          <a:off x="1098101" y="2677297"/>
          <a:ext cx="6564207" cy="106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44" tIns="113144" rIns="113144" bIns="113144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Knowledge framework</a:t>
          </a:r>
          <a:r>
            <a:rPr lang="en-US" sz="2200" kern="1200" dirty="0"/>
            <a:t>: </a:t>
          </a:r>
          <a:r>
            <a:rPr lang="en-US" sz="2000" kern="1200" dirty="0"/>
            <a:t>research, monitoring, ocean literacy, domain awareness, science-policy interface</a:t>
          </a:r>
        </a:p>
      </dsp:txBody>
      <dsp:txXfrm>
        <a:off x="1098101" y="2677297"/>
        <a:ext cx="6564207" cy="1069081"/>
      </dsp:txXfrm>
    </dsp:sp>
    <dsp:sp modelId="{EF93E3D2-8825-41D0-B5F9-910C6AC3CB19}">
      <dsp:nvSpPr>
        <dsp:cNvPr id="0" name=""/>
        <dsp:cNvSpPr/>
      </dsp:nvSpPr>
      <dsp:spPr>
        <a:xfrm>
          <a:off x="0" y="4013649"/>
          <a:ext cx="7728267" cy="95029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F5A9EC5-664C-4B08-8473-EF02D65BCB2E}">
      <dsp:nvSpPr>
        <dsp:cNvPr id="0" name=""/>
        <dsp:cNvSpPr/>
      </dsp:nvSpPr>
      <dsp:spPr>
        <a:xfrm>
          <a:off x="287745" y="4227465"/>
          <a:ext cx="523172" cy="522662"/>
        </a:xfrm>
        <a:prstGeom prst="rect">
          <a:avLst/>
        </a:prstGeom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7F6C6E-FD67-47F2-9F09-5D83FDE1FB56}">
      <dsp:nvSpPr>
        <dsp:cNvPr id="0" name=""/>
        <dsp:cNvSpPr/>
      </dsp:nvSpPr>
      <dsp:spPr>
        <a:xfrm>
          <a:off x="1098663" y="4013649"/>
          <a:ext cx="6492270" cy="1069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144" tIns="113144" rIns="113144" bIns="113144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Governance  framework</a:t>
          </a:r>
          <a:r>
            <a:rPr lang="en-US" sz="2200" kern="1200" dirty="0"/>
            <a:t>:</a:t>
          </a:r>
          <a:r>
            <a:rPr lang="en-US" sz="2000" kern="1200" dirty="0"/>
            <a:t> Layered Ocean Governance, National Policy/strategy formulation, stewardship, coordinated intl. engagement</a:t>
          </a:r>
        </a:p>
      </dsp:txBody>
      <dsp:txXfrm>
        <a:off x="1098663" y="4013649"/>
        <a:ext cx="6492270" cy="1069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0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3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3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8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1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0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7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9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BA5710-7C6E-491F-975A-5C689430276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4B8C2B0-6AA4-4F77-930B-09DA44AE2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kareem.sabir@caricom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577D2E-B69F-4C88-BDB0-A5D0A4D91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187529" cy="2951819"/>
          </a:xfrm>
        </p:spPr>
        <p:txBody>
          <a:bodyPr anchor="b">
            <a:normAutofit/>
          </a:bodyPr>
          <a:lstStyle/>
          <a:p>
            <a:r>
              <a:rPr lang="en-US" sz="5400" dirty="0"/>
              <a:t>Policy Framework for Sustainable Ocean Management, CARICOM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A1E9F-BA40-44B0-8549-624B6CDAF6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2622" y="5006151"/>
            <a:ext cx="7187529" cy="768116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rgbClr val="8CD6E4"/>
                </a:solidFill>
              </a:rPr>
              <a:t>Pursuing Coordinated Blue Economic Development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506C6FF4-F9E1-4C5D-81A1-4DD2DD64A28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5" y="914400"/>
            <a:ext cx="2912883" cy="19419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967EB7-C97A-4E9E-B093-F676D06D01D0}"/>
              </a:ext>
            </a:extLst>
          </p:cNvPr>
          <p:cNvSpPr txBox="1"/>
          <p:nvPr/>
        </p:nvSpPr>
        <p:spPr>
          <a:xfrm>
            <a:off x="405352" y="3289955"/>
            <a:ext cx="272379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Mr. Kareem Sabir</a:t>
            </a:r>
          </a:p>
          <a:p>
            <a:r>
              <a:rPr lang="en-US" sz="1400" dirty="0"/>
              <a:t>Deputy </a:t>
            </a:r>
            <a:r>
              <a:rPr lang="en-US" sz="1400" dirty="0" err="1"/>
              <a:t>Programme</a:t>
            </a:r>
            <a:r>
              <a:rPr lang="en-US" sz="1400" dirty="0"/>
              <a:t> Manager</a:t>
            </a:r>
          </a:p>
          <a:p>
            <a:r>
              <a:rPr lang="en-US" sz="1400" dirty="0"/>
              <a:t>Sustainable Development,</a:t>
            </a:r>
          </a:p>
          <a:p>
            <a:r>
              <a:rPr lang="en-US" sz="1400" dirty="0"/>
              <a:t>CARICOM Secretariat</a:t>
            </a:r>
          </a:p>
          <a:p>
            <a:endParaRPr lang="en-US" dirty="0"/>
          </a:p>
          <a:p>
            <a:r>
              <a:rPr lang="en-US" dirty="0"/>
              <a:t>COP18</a:t>
            </a:r>
          </a:p>
          <a:p>
            <a:r>
              <a:rPr lang="en-US" dirty="0"/>
              <a:t>Cartagena Convention</a:t>
            </a:r>
          </a:p>
          <a:p>
            <a:r>
              <a:rPr lang="en-US" dirty="0"/>
              <a:t>Oct 13-16 2025</a:t>
            </a:r>
          </a:p>
        </p:txBody>
      </p:sp>
    </p:spTree>
    <p:extLst>
      <p:ext uri="{BB962C8B-B14F-4D97-AF65-F5344CB8AC3E}">
        <p14:creationId xmlns:p14="http://schemas.microsoft.com/office/powerpoint/2010/main" val="502015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009BF-BF2B-3F38-970C-E24E056F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1DE6D-7EEF-2D0E-C48A-B4D756E61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Connecting the dots</a:t>
            </a:r>
          </a:p>
          <a:p>
            <a:r>
              <a:rPr lang="en-US" sz="2800" dirty="0"/>
              <a:t>Broad and non-prescriptive</a:t>
            </a:r>
          </a:p>
          <a:p>
            <a:r>
              <a:rPr lang="en-US" sz="2800" dirty="0"/>
              <a:t>Supportive and complementary of existing frameworks</a:t>
            </a:r>
          </a:p>
          <a:p>
            <a:r>
              <a:rPr lang="en-US" sz="2800" dirty="0"/>
              <a:t>Working within substantial limitations</a:t>
            </a:r>
          </a:p>
        </p:txBody>
      </p:sp>
    </p:spTree>
    <p:extLst>
      <p:ext uri="{BB962C8B-B14F-4D97-AF65-F5344CB8AC3E}">
        <p14:creationId xmlns:p14="http://schemas.microsoft.com/office/powerpoint/2010/main" val="1396026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8B709-26B8-F231-5BA2-B6A24A150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24F0-F075-0340-E757-D4E877E8B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432874"/>
            <a:ext cx="2947482" cy="4292146"/>
          </a:xfrm>
        </p:spPr>
        <p:txBody>
          <a:bodyPr/>
          <a:lstStyle/>
          <a:p>
            <a:br>
              <a:rPr lang="en-US" dirty="0"/>
            </a:br>
            <a:r>
              <a:rPr lang="en-US" sz="3600" dirty="0"/>
              <a:t>Priorities for Consideration</a:t>
            </a:r>
            <a:br>
              <a:rPr lang="en-US" sz="3600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605585"/>
              </p:ext>
            </p:extLst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314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2B87A-53BE-4062-7D21-E57CF8E03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22AFB-85F6-3C2A-4CC3-C26C463854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433513"/>
            <a:ext cx="2947988" cy="4291012"/>
          </a:xfrm>
        </p:spPr>
        <p:txBody>
          <a:bodyPr/>
          <a:lstStyle/>
          <a:p>
            <a:br>
              <a:rPr lang="en-US" dirty="0"/>
            </a:br>
            <a:r>
              <a:rPr lang="en-US" sz="3600" dirty="0"/>
              <a:t>Priorities for Consideration</a:t>
            </a:r>
            <a:br>
              <a:rPr lang="en-US" sz="3600" dirty="0"/>
            </a:b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202826B-7999-A0CC-2145-4BB3F3825CD5}"/>
              </a:ext>
            </a:extLst>
          </p:cNvPr>
          <p:cNvGrpSpPr/>
          <p:nvPr/>
        </p:nvGrpSpPr>
        <p:grpSpPr>
          <a:xfrm>
            <a:off x="4876835" y="1023076"/>
            <a:ext cx="7315128" cy="4802322"/>
            <a:chOff x="4876835" y="1023076"/>
            <a:chExt cx="7315128" cy="480232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0A7C330-FA96-39F6-A488-0D2B9CF149BF}"/>
                </a:ext>
              </a:extLst>
            </p:cNvPr>
            <p:cNvSpPr/>
            <p:nvPr/>
          </p:nvSpPr>
          <p:spPr>
            <a:xfrm>
              <a:off x="4876835" y="1023076"/>
              <a:ext cx="3418284" cy="838628"/>
            </a:xfrm>
            <a:custGeom>
              <a:avLst/>
              <a:gdLst>
                <a:gd name="connsiteX0" fmla="*/ 0 w 3418284"/>
                <a:gd name="connsiteY0" fmla="*/ 0 h 838628"/>
                <a:gd name="connsiteX1" fmla="*/ 3418284 w 3418284"/>
                <a:gd name="connsiteY1" fmla="*/ 0 h 838628"/>
                <a:gd name="connsiteX2" fmla="*/ 3418284 w 3418284"/>
                <a:gd name="connsiteY2" fmla="*/ 838628 h 838628"/>
                <a:gd name="connsiteX3" fmla="*/ 0 w 3418284"/>
                <a:gd name="connsiteY3" fmla="*/ 838628 h 838628"/>
                <a:gd name="connsiteX4" fmla="*/ 0 w 3418284"/>
                <a:gd name="connsiteY4" fmla="*/ 0 h 83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8284" h="838628">
                  <a:moveTo>
                    <a:pt x="0" y="0"/>
                  </a:moveTo>
                  <a:lnTo>
                    <a:pt x="3418284" y="0"/>
                  </a:lnTo>
                  <a:lnTo>
                    <a:pt x="3418284" y="838628"/>
                  </a:lnTo>
                  <a:lnTo>
                    <a:pt x="0" y="8386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300" b="1" kern="1200" dirty="0"/>
                <a:t>Management of Nature and Ecosystem Services</a:t>
              </a:r>
              <a:endParaRPr lang="en-US" sz="2300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0B0745F-2C66-560F-307F-3C705197FB37}"/>
                </a:ext>
              </a:extLst>
            </p:cNvPr>
            <p:cNvSpPr/>
            <p:nvPr/>
          </p:nvSpPr>
          <p:spPr>
            <a:xfrm>
              <a:off x="4876835" y="1861704"/>
              <a:ext cx="3418284" cy="3963694"/>
            </a:xfrm>
            <a:custGeom>
              <a:avLst/>
              <a:gdLst>
                <a:gd name="connsiteX0" fmla="*/ 0 w 3418284"/>
                <a:gd name="connsiteY0" fmla="*/ 0 h 3963694"/>
                <a:gd name="connsiteX1" fmla="*/ 3418284 w 3418284"/>
                <a:gd name="connsiteY1" fmla="*/ 0 h 3963694"/>
                <a:gd name="connsiteX2" fmla="*/ 3418284 w 3418284"/>
                <a:gd name="connsiteY2" fmla="*/ 3963694 h 3963694"/>
                <a:gd name="connsiteX3" fmla="*/ 0 w 3418284"/>
                <a:gd name="connsiteY3" fmla="*/ 3963694 h 3963694"/>
                <a:gd name="connsiteX4" fmla="*/ 0 w 3418284"/>
                <a:gd name="connsiteY4" fmla="*/ 0 h 396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8284" h="3963694">
                  <a:moveTo>
                    <a:pt x="0" y="0"/>
                  </a:moveTo>
                  <a:lnTo>
                    <a:pt x="3418284" y="0"/>
                  </a:lnTo>
                  <a:lnTo>
                    <a:pt x="3418284" y="3963694"/>
                  </a:lnTo>
                  <a:lnTo>
                    <a:pt x="0" y="396369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2682" tIns="122682" rIns="163576" bIns="184023" numCol="1" spcCol="1270" anchor="t" anchorCtr="0">
              <a:noAutofit/>
            </a:bodyPr>
            <a:lstStyle/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 dirty="0"/>
                <a:t>Conservation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 dirty="0"/>
                <a:t>Pollution reduction including plastics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/>
                <a:t>Ecosystem approaches and integrated coastal management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/>
                <a:t>Ecosystem restoration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/>
                <a:t>Ecosystem valuation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3F60A32-F83D-7E19-3BD6-F4EC797EC733}"/>
                </a:ext>
              </a:extLst>
            </p:cNvPr>
            <p:cNvSpPr/>
            <p:nvPr/>
          </p:nvSpPr>
          <p:spPr>
            <a:xfrm>
              <a:off x="8773679" y="1023076"/>
              <a:ext cx="3418284" cy="838628"/>
            </a:xfrm>
            <a:custGeom>
              <a:avLst/>
              <a:gdLst>
                <a:gd name="connsiteX0" fmla="*/ 0 w 3418284"/>
                <a:gd name="connsiteY0" fmla="*/ 0 h 838628"/>
                <a:gd name="connsiteX1" fmla="*/ 3418284 w 3418284"/>
                <a:gd name="connsiteY1" fmla="*/ 0 h 838628"/>
                <a:gd name="connsiteX2" fmla="*/ 3418284 w 3418284"/>
                <a:gd name="connsiteY2" fmla="*/ 838628 h 838628"/>
                <a:gd name="connsiteX3" fmla="*/ 0 w 3418284"/>
                <a:gd name="connsiteY3" fmla="*/ 838628 h 838628"/>
                <a:gd name="connsiteX4" fmla="*/ 0 w 3418284"/>
                <a:gd name="connsiteY4" fmla="*/ 0 h 83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8284" h="838628">
                  <a:moveTo>
                    <a:pt x="0" y="0"/>
                  </a:moveTo>
                  <a:lnTo>
                    <a:pt x="3418284" y="0"/>
                  </a:lnTo>
                  <a:lnTo>
                    <a:pt x="3418284" y="838628"/>
                  </a:lnTo>
                  <a:lnTo>
                    <a:pt x="0" y="8386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ctr" anchorCtr="0">
              <a:noAutofit/>
            </a:bodyPr>
            <a:lstStyle/>
            <a:p>
              <a:pPr marL="0" lvl="0" indent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300" b="1" kern="1200"/>
                <a:t>Security and Domain Awareness</a:t>
              </a:r>
              <a:endParaRPr lang="en-US" sz="2300" kern="120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E30B0B9-0A82-3D39-76DC-12CD9E3EC6AD}"/>
                </a:ext>
              </a:extLst>
            </p:cNvPr>
            <p:cNvSpPr/>
            <p:nvPr/>
          </p:nvSpPr>
          <p:spPr>
            <a:xfrm>
              <a:off x="8773679" y="1861704"/>
              <a:ext cx="3418284" cy="3963694"/>
            </a:xfrm>
            <a:custGeom>
              <a:avLst/>
              <a:gdLst>
                <a:gd name="connsiteX0" fmla="*/ 0 w 3418284"/>
                <a:gd name="connsiteY0" fmla="*/ 0 h 3963694"/>
                <a:gd name="connsiteX1" fmla="*/ 3418284 w 3418284"/>
                <a:gd name="connsiteY1" fmla="*/ 0 h 3963694"/>
                <a:gd name="connsiteX2" fmla="*/ 3418284 w 3418284"/>
                <a:gd name="connsiteY2" fmla="*/ 3963694 h 3963694"/>
                <a:gd name="connsiteX3" fmla="*/ 0 w 3418284"/>
                <a:gd name="connsiteY3" fmla="*/ 3963694 h 3963694"/>
                <a:gd name="connsiteX4" fmla="*/ 0 w 3418284"/>
                <a:gd name="connsiteY4" fmla="*/ 0 h 3963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8284" h="3963694">
                  <a:moveTo>
                    <a:pt x="0" y="0"/>
                  </a:moveTo>
                  <a:lnTo>
                    <a:pt x="3418284" y="0"/>
                  </a:lnTo>
                  <a:lnTo>
                    <a:pt x="3418284" y="3963694"/>
                  </a:lnTo>
                  <a:lnTo>
                    <a:pt x="0" y="396369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2682" tIns="122682" rIns="163576" bIns="184023" numCol="1" spcCol="1270" anchor="t" anchorCtr="0">
              <a:noAutofit/>
            </a:bodyPr>
            <a:lstStyle/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 dirty="0"/>
                <a:t>Supporting the Maritime Security Policy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 dirty="0"/>
                <a:t>Citizen and border security (including technical capacity for delineation of maritime boundaries and extended continental shelfs)</a:t>
              </a:r>
            </a:p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2300" kern="1200" dirty="0"/>
                <a:t>Disaster and Climate resilience</a:t>
              </a:r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BE685DA-FB86-591E-2CCF-3B8681AF37D3}"/>
              </a:ext>
            </a:extLst>
          </p:cNvPr>
          <p:cNvSpPr/>
          <p:nvPr/>
        </p:nvSpPr>
        <p:spPr>
          <a:xfrm>
            <a:off x="979991" y="1023076"/>
            <a:ext cx="3418284" cy="838628"/>
          </a:xfrm>
          <a:custGeom>
            <a:avLst/>
            <a:gdLst>
              <a:gd name="connsiteX0" fmla="*/ 0 w 3418284"/>
              <a:gd name="connsiteY0" fmla="*/ 0 h 838628"/>
              <a:gd name="connsiteX1" fmla="*/ 3418284 w 3418284"/>
              <a:gd name="connsiteY1" fmla="*/ 0 h 838628"/>
              <a:gd name="connsiteX2" fmla="*/ 3418284 w 3418284"/>
              <a:gd name="connsiteY2" fmla="*/ 838628 h 838628"/>
              <a:gd name="connsiteX3" fmla="*/ 0 w 3418284"/>
              <a:gd name="connsiteY3" fmla="*/ 838628 h 838628"/>
              <a:gd name="connsiteX4" fmla="*/ 0 w 3418284"/>
              <a:gd name="connsiteY4" fmla="*/ 0 h 83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8284" h="838628">
                <a:moveTo>
                  <a:pt x="0" y="0"/>
                </a:moveTo>
                <a:lnTo>
                  <a:pt x="3418284" y="0"/>
                </a:lnTo>
                <a:lnTo>
                  <a:pt x="3418284" y="838628"/>
                </a:lnTo>
                <a:lnTo>
                  <a:pt x="0" y="8386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3576" tIns="93472" rIns="163576" bIns="93472" numCol="1" spcCol="1270" anchor="ctr" anchorCtr="0">
            <a:noAutofit/>
          </a:bodyPr>
          <a:lstStyle/>
          <a:p>
            <a:pPr marL="0" lvl="0" indent="0" algn="ctr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300" b="1" kern="1200" dirty="0"/>
              <a:t>Food Security</a:t>
            </a:r>
            <a:endParaRPr lang="en-US" sz="2300" kern="1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86F7CDF-F81E-E299-64B5-C40E5817F719}"/>
              </a:ext>
            </a:extLst>
          </p:cNvPr>
          <p:cNvSpPr/>
          <p:nvPr/>
        </p:nvSpPr>
        <p:spPr>
          <a:xfrm>
            <a:off x="979991" y="1861704"/>
            <a:ext cx="3418284" cy="3963694"/>
          </a:xfrm>
          <a:custGeom>
            <a:avLst/>
            <a:gdLst>
              <a:gd name="connsiteX0" fmla="*/ 0 w 3418284"/>
              <a:gd name="connsiteY0" fmla="*/ 0 h 3963694"/>
              <a:gd name="connsiteX1" fmla="*/ 3418284 w 3418284"/>
              <a:gd name="connsiteY1" fmla="*/ 0 h 3963694"/>
              <a:gd name="connsiteX2" fmla="*/ 3418284 w 3418284"/>
              <a:gd name="connsiteY2" fmla="*/ 3963694 h 3963694"/>
              <a:gd name="connsiteX3" fmla="*/ 0 w 3418284"/>
              <a:gd name="connsiteY3" fmla="*/ 3963694 h 3963694"/>
              <a:gd name="connsiteX4" fmla="*/ 0 w 3418284"/>
              <a:gd name="connsiteY4" fmla="*/ 0 h 3963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8284" h="3963694">
                <a:moveTo>
                  <a:pt x="0" y="0"/>
                </a:moveTo>
                <a:lnTo>
                  <a:pt x="3418284" y="0"/>
                </a:lnTo>
                <a:lnTo>
                  <a:pt x="3418284" y="3963694"/>
                </a:lnTo>
                <a:lnTo>
                  <a:pt x="0" y="39636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2682" tIns="122682" rIns="163576" bIns="184023" numCol="1" spcCol="1270" anchor="t" anchorCtr="0">
            <a:noAutofit/>
          </a:bodyPr>
          <a:lstStyle/>
          <a:p>
            <a:pPr marL="228600" lvl="1" indent="-228600" algn="l" defTabSz="10223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kern="1200" dirty="0"/>
              <a:t>Supporting the CFP</a:t>
            </a:r>
          </a:p>
          <a:p>
            <a:pPr marL="228600" lvl="1" indent="-228600" algn="l" defTabSz="10223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dirty="0"/>
              <a:t>Ecosystem approaches to fisheries</a:t>
            </a:r>
          </a:p>
          <a:p>
            <a:pPr marL="228600" lvl="1" indent="-228600" algn="l" defTabSz="10223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300" kern="1200" dirty="0"/>
              <a:t>Development of new fisheries and aquaculture</a:t>
            </a:r>
          </a:p>
        </p:txBody>
      </p:sp>
    </p:spTree>
    <p:extLst>
      <p:ext uri="{BB962C8B-B14F-4D97-AF65-F5344CB8AC3E}">
        <p14:creationId xmlns:p14="http://schemas.microsoft.com/office/powerpoint/2010/main" val="3922821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C6610-6745-4D57-9F61-C4BCCE16B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Cross-cutting Regional Support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D40F7C-03B9-4A2E-BB82-149E1FD1AB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621923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9146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59009-B424-DEE8-7EE2-2C36995C6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2F01-1756-6609-60FC-AD109B7BE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5CA6D-4C29-10BB-5465-7AAB7F1BC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04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E1572-931A-2EC3-0F79-BCBB647A8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965AC-BC27-54D6-FE57-8F2EB3FE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Consultation Progress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81030-36CD-BFBB-4F09-82DB85A84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Technical Consultation Paper </a:t>
            </a:r>
            <a:r>
              <a:rPr lang="en-US" sz="3200" b="1" dirty="0">
                <a:solidFill>
                  <a:srgbClr val="008000"/>
                </a:solidFill>
                <a:sym typeface="Wingdings" panose="05000000000000000000" pitchFamily="2" charset="2"/>
              </a:rPr>
              <a:t></a:t>
            </a:r>
            <a:endParaRPr lang="en-US" sz="3200" b="1" dirty="0">
              <a:solidFill>
                <a:srgbClr val="008000"/>
              </a:solidFill>
            </a:endParaRPr>
          </a:p>
          <a:p>
            <a:r>
              <a:rPr lang="en-US" sz="3200" dirty="0"/>
              <a:t>Broad Regional Consultations </a:t>
            </a:r>
            <a:r>
              <a:rPr lang="en-US" sz="3200" b="1" dirty="0">
                <a:solidFill>
                  <a:srgbClr val="FFC000"/>
                </a:solidFill>
                <a:sym typeface="Wingdings" panose="05000000000000000000" pitchFamily="2" charset="2"/>
              </a:rPr>
              <a:t></a:t>
            </a:r>
          </a:p>
          <a:p>
            <a:r>
              <a:rPr lang="en-US" sz="3200" dirty="0"/>
              <a:t>TAGCOM oversight </a:t>
            </a:r>
            <a:r>
              <a:rPr lang="en-US" sz="3200" b="1" dirty="0">
                <a:solidFill>
                  <a:srgbClr val="FFC000"/>
                </a:solidFill>
                <a:sym typeface="Wingdings" panose="05000000000000000000" pitchFamily="2" charset="2"/>
              </a:rPr>
              <a:t></a:t>
            </a:r>
          </a:p>
          <a:p>
            <a:r>
              <a:rPr lang="en-US" sz="3200" dirty="0"/>
              <a:t>Focused/smaller stakeholder consultations </a:t>
            </a:r>
            <a:r>
              <a:rPr lang="en-US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074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FF2E6-4BDC-BF2C-4625-E557A71D4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02F68-593A-5434-1202-E9B47FBC3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Regional Consultation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7E57B-ACF5-949F-8112-10789A92C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 rt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Identify critical needs for the achievement of the goals and objectives of the Revised Treaty of Chaguaramas from the perspective of key blue sectors</a:t>
            </a:r>
            <a:endParaRPr lang="en-US" sz="2400" kern="1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Identify synergies among related international and regional obligations</a:t>
            </a:r>
            <a:endParaRPr lang="en-US" sz="2400" kern="1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Regional coordination and support from regional institutions and existing regional initiatives to support blue economic development across the CARICOM Community </a:t>
            </a:r>
            <a:endParaRPr lang="en-US" sz="2400" kern="1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338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2507073-4371-47BF-8AC8-05A0A06CB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187529" cy="2951819"/>
          </a:xfrm>
        </p:spPr>
        <p:txBody>
          <a:bodyPr anchor="b">
            <a:normAutofit fontScale="90000"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Thank you!</a:t>
            </a:r>
            <a:br>
              <a:rPr lang="en-US" sz="5400" dirty="0"/>
            </a:br>
            <a:r>
              <a:rPr lang="en-US" sz="5400" dirty="0"/>
              <a:t>Kareem Sabir</a:t>
            </a:r>
            <a:br>
              <a:rPr lang="en-US" sz="5400" dirty="0"/>
            </a:br>
            <a:r>
              <a:rPr lang="en-US" sz="54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kareem.sabir@caricom.org</a:t>
            </a:r>
            <a:br>
              <a:rPr lang="en-US" sz="5400" dirty="0"/>
            </a:br>
            <a:r>
              <a:rPr lang="en-US" sz="5400" dirty="0"/>
              <a:t>+592-604-7621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65F56AF2-C852-457A-B586-C7A708B43B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5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51C3C8-49FC-49D2-016B-F641BD976B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Coordinated Blue Contribution to CARICOM Objectives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6FD5025-C02C-B686-E789-906497F92D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90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D7BD0-9B80-41DD-8B21-C5476C51E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432874"/>
            <a:ext cx="2947482" cy="4292146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CARICOM Ocean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ECB94-D010-4377-9EA4-10ECB2A9C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i="1" dirty="0"/>
              <a:t>Objectives of the Revised Treaty of </a:t>
            </a:r>
            <a:r>
              <a:rPr lang="en-US" b="1" i="1" dirty="0" err="1"/>
              <a:t>Chaaguaramas</a:t>
            </a:r>
            <a:r>
              <a:rPr lang="en-US" b="1" i="1" dirty="0"/>
              <a:t> (Art. 6); </a:t>
            </a:r>
            <a:endParaRPr lang="en-US" b="1" dirty="0"/>
          </a:p>
          <a:p>
            <a:r>
              <a:rPr lang="en-US" dirty="0"/>
              <a:t>improved standards of living and work; </a:t>
            </a:r>
          </a:p>
          <a:p>
            <a:r>
              <a:rPr lang="en-US" dirty="0"/>
              <a:t>full employment of </a:t>
            </a:r>
            <a:r>
              <a:rPr lang="en-US" dirty="0" err="1"/>
              <a:t>labour</a:t>
            </a:r>
            <a:r>
              <a:rPr lang="en-US" dirty="0"/>
              <a:t> and other factors of production;</a:t>
            </a:r>
          </a:p>
          <a:p>
            <a:r>
              <a:rPr lang="en-US" dirty="0"/>
              <a:t> accelerated, coordinated and sustained economic development and convergence; </a:t>
            </a:r>
          </a:p>
          <a:p>
            <a:r>
              <a:rPr lang="en-US" dirty="0"/>
              <a:t>expansion of trade and economic relations with third States;</a:t>
            </a:r>
          </a:p>
          <a:p>
            <a:r>
              <a:rPr lang="en-US" dirty="0"/>
              <a:t> enhanced levels of international competitiveness; </a:t>
            </a:r>
            <a:r>
              <a:rPr lang="en-US" dirty="0" err="1"/>
              <a:t>organisation</a:t>
            </a:r>
            <a:r>
              <a:rPr lang="en-US" dirty="0"/>
              <a:t> for increased production and productivity;</a:t>
            </a:r>
          </a:p>
          <a:p>
            <a:r>
              <a:rPr lang="en-US" dirty="0"/>
              <a:t> the achievement of a greater measure of economic leverage and effectiveness of Member States in dealing with third States, groups of States and entities of any description;</a:t>
            </a:r>
          </a:p>
          <a:p>
            <a:r>
              <a:rPr lang="en-US" dirty="0"/>
              <a:t> enhanced co-ordination of Member States’ foreign and [foreign] economic policies; </a:t>
            </a:r>
          </a:p>
          <a:p>
            <a:r>
              <a:rPr lang="en-US" dirty="0"/>
              <a:t>and enhanced functional co-operation, including (</a:t>
            </a:r>
            <a:r>
              <a:rPr lang="en-US" dirty="0" err="1"/>
              <a:t>i</a:t>
            </a:r>
            <a:r>
              <a:rPr lang="en-US" dirty="0"/>
              <a:t>) more efficient operation of common services and activities for the benefit of its peoples; (ii)accelerated promotion of greater understanding among its peoples and the advancement of their social, cultural and technological development; (iii) intensified activities in areas such as health, education, transportation, telecommunications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32629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B30D1-6B7A-4A33-A281-BAD8C331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Development Priorities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9D2A8-B690-BF56-8B77-38CE4E781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just" rtl="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and nutrition security.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Energy independence and clean renewable alternatives specifically.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Peace, security and sovereignty of our marine space.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triple threat of climate change, pollution and biodiversity loss is global priority, with the oceans playing a key role in turning it around.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 Stability, Growth, Debt Relief, COVID Recovery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6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18BAF-9F34-C091-1348-8C76A04A5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6CB0D-A4F3-3FE2-772C-56F1D49E5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432874"/>
            <a:ext cx="2947482" cy="4292146"/>
          </a:xfrm>
        </p:spPr>
        <p:txBody>
          <a:bodyPr/>
          <a:lstStyle/>
          <a:p>
            <a:br>
              <a:rPr lang="en-US" dirty="0"/>
            </a:br>
            <a:r>
              <a:rPr lang="en-US" sz="3600" dirty="0"/>
              <a:t>Addressing Challenges</a:t>
            </a:r>
            <a:br>
              <a:rPr lang="en-US" sz="36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6A5A6-9349-0E59-AFC2-C92402C7F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A decade long persistent low or negative growth performance barely averaging 1 percent over the last five years; </a:t>
            </a:r>
            <a:endParaRPr lang="en-US" dirty="0"/>
          </a:p>
          <a:p>
            <a:pPr lvl="0"/>
            <a:r>
              <a:rPr lang="en-US" i="1" dirty="0"/>
              <a:t>The lingering, debilitating impact of the global financial and economic crises of 2007 and 2008; </a:t>
            </a:r>
            <a:endParaRPr lang="en-US" dirty="0"/>
          </a:p>
          <a:p>
            <a:pPr lvl="0"/>
            <a:r>
              <a:rPr lang="en-US" i="1" dirty="0"/>
              <a:t>The reality of geographic location in a region described as one of the most natural disaster prone in the world; and </a:t>
            </a:r>
            <a:endParaRPr lang="en-US" dirty="0"/>
          </a:p>
          <a:p>
            <a:pPr lvl="0"/>
            <a:r>
              <a:rPr lang="en-US" i="1" dirty="0"/>
              <a:t>A crushing public debt burden of more than US$24 billion, attributable mainly to external shocks and climatic events.; a debt burden which will require growth rates of between 6 and 10 percent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sz="1400" dirty="0"/>
              <a:t>From statement presented on the occasion of the United Nations Summit on the Post-2015 Development Agenda. September 2015, New York.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F7EF1D-197A-82A0-C96D-CFA815642D1C}"/>
              </a:ext>
            </a:extLst>
          </p:cNvPr>
          <p:cNvSpPr txBox="1"/>
          <p:nvPr/>
        </p:nvSpPr>
        <p:spPr>
          <a:xfrm>
            <a:off x="3869268" y="864108"/>
            <a:ext cx="799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SIDS challenges </a:t>
            </a:r>
            <a:endParaRPr lang="en-US" sz="3600" dirty="0"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7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450BC-9212-8675-BFDD-5DB14CF02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CC672B-D56B-7D0A-427A-D6425E0B9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Recognized a Policy Gap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5662A55-9E07-3AEC-8970-C1AE40593E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5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C3C0B-7653-08CD-D52C-7745670D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8B06-C9A6-DB37-0C36-4BF4B736E3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433513"/>
            <a:ext cx="2947988" cy="1639887"/>
          </a:xfrm>
        </p:spPr>
        <p:txBody>
          <a:bodyPr/>
          <a:lstStyle/>
          <a:p>
            <a:br>
              <a:rPr lang="en-US" dirty="0"/>
            </a:br>
            <a:r>
              <a:rPr lang="en-US" sz="3600" dirty="0"/>
              <a:t>Filling a void-</a:t>
            </a:r>
            <a:br>
              <a:rPr lang="en-US" sz="36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C0084-C0D4-BEBF-B6FA-986EB993EF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0002" y="863600"/>
            <a:ext cx="11961998" cy="6973888"/>
          </a:xfrm>
        </p:spPr>
        <p:txBody>
          <a:bodyPr/>
          <a:lstStyle/>
          <a:p>
            <a:pPr lvl="0"/>
            <a:r>
              <a:rPr lang="en-US" sz="2800" dirty="0"/>
              <a:t>Sectoral Policy frameworks (e.g. Common Fisheries Policy);</a:t>
            </a:r>
          </a:p>
          <a:p>
            <a:pPr lvl="0"/>
            <a:r>
              <a:rPr lang="en-US" sz="2800" dirty="0"/>
              <a:t>Subregional multisectoral ocean policies (e.g. OECS ECROP)</a:t>
            </a:r>
          </a:p>
          <a:p>
            <a:pPr lvl="0"/>
            <a:r>
              <a:rPr lang="en-US" sz="2800" dirty="0"/>
              <a:t>Emerging Wider Caribbean Coordination (e.g. CLME+ OCM)</a:t>
            </a:r>
          </a:p>
          <a:p>
            <a:pPr lvl="0"/>
            <a:r>
              <a:rPr lang="en-US" sz="2800" dirty="0"/>
              <a:t>No single competent authority of CARICOM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ABB649-0C00-2EC5-EB70-5E23058CF3F6}"/>
              </a:ext>
            </a:extLst>
          </p:cNvPr>
          <p:cNvSpPr txBox="1"/>
          <p:nvPr/>
        </p:nvSpPr>
        <p:spPr>
          <a:xfrm>
            <a:off x="403908" y="864108"/>
            <a:ext cx="114619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Filling a Policy Gap</a:t>
            </a:r>
          </a:p>
          <a:p>
            <a:r>
              <a:rPr lang="en-US" sz="3600" b="1" i="1" dirty="0"/>
              <a:t>No CARICOM Coordinated Multisectoral Sustainable Ocean Development Agenda </a:t>
            </a:r>
          </a:p>
        </p:txBody>
      </p:sp>
    </p:spTree>
    <p:extLst>
      <p:ext uri="{BB962C8B-B14F-4D97-AF65-F5344CB8AC3E}">
        <p14:creationId xmlns:p14="http://schemas.microsoft.com/office/powerpoint/2010/main" val="943511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DEE83-64C6-3CB0-4A4E-00C57603A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FDE3D7-5372-9F47-BE8A-46243F3A8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Vision for CARICOM Ocean Policy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7BC1385-5C6E-8292-071D-8EF52A2DA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54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306380-CFC0-FDE0-AB6B-0265BF171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7718-90A0-DC30-4AA2-CDF9F9B1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Policy Outcomes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84C87D-BAB0-45E6-6F8A-3D650F890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 rtl="0">
              <a:lnSpc>
                <a:spcPct val="107000"/>
              </a:lnSpc>
              <a:buFont typeface="+mj-lt"/>
              <a:buAutoNum type="romanLcPeriod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Improved capacity to secure sovereign resources;</a:t>
            </a:r>
          </a:p>
          <a:p>
            <a:pPr marL="342900" marR="0" lvl="0" indent="-342900" algn="just" rtl="0">
              <a:lnSpc>
                <a:spcPct val="107000"/>
              </a:lnSpc>
              <a:buFont typeface="+mj-lt"/>
              <a:buAutoNum type="romanLcPeriod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nhanced regional cooperation and coordination on ocean governance; </a:t>
            </a:r>
          </a:p>
          <a:p>
            <a:pPr marL="342900" marR="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Strengthened the capacity of national and regional stakeholders to sustainably manage and conserve marine resources; </a:t>
            </a:r>
          </a:p>
          <a:p>
            <a:pPr marL="342900" marR="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ncreased the resilience of coastal communities and ecosystems to climate change and natural disasters; </a:t>
            </a:r>
          </a:p>
          <a:p>
            <a:pPr marL="342900" marR="0" lvl="0" indent="-342900" algn="just">
              <a:lnSpc>
                <a:spcPct val="107000"/>
              </a:lnSpc>
              <a:buFont typeface="+mj-lt"/>
              <a:buAutoNum type="romanL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Promoting innovation and investment in blue economy sectors such as tourism, fisheries, aquaculture, maritime transport, renewable energy, and emerging sectors; and </a:t>
            </a:r>
          </a:p>
          <a:p>
            <a:pPr marL="342900" marR="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Raised awareness and advocacy on the importance of the blue economy for the region's development  </a:t>
            </a: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Stewardship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81664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3">
    <wetp:webextensionref xmlns:r="http://schemas.openxmlformats.org/officeDocument/2006/relationships" r:id="rId1"/>
  </wetp:taskpane>
  <wetp:taskpane dockstate="right" visibility="0" width="700" row="4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234114B6-2071-4B34-BEF2-8F6ECE354566}">
  <we:reference id="wa104381063" version="1.0.0.0" store="en-US" storeType="OMEX"/>
  <we:alternateReferences>
    <we:reference id="wa104381063" version="1.0.0.0" store="WA104381063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7317EFA9-D9EF-483A-9A45-2FA42DD55EF7}">
  <we:reference id="wa104381411" version="1.0.0.0" store="en-US" storeType="OMEX"/>
  <we:alternateReferences>
    <we:reference id="wa104381411" version="1.0.0.0" store="WA10438141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2ACFA87F550418D225E071F542ADA" ma:contentTypeVersion="27" ma:contentTypeDescription="Create a new document." ma:contentTypeScope="" ma:versionID="2d3e4b2333abe4608b3447e3a5586db6">
  <xsd:schema xmlns:xsd="http://www.w3.org/2001/XMLSchema" xmlns:xs="http://www.w3.org/2001/XMLSchema" xmlns:p="http://schemas.microsoft.com/office/2006/metadata/properties" xmlns:ns2="8bde3967-4b29-49c8-add0-1b77de203898" xmlns:ns3="0f1cb922-524b-4a63-a729-f715e5c73bc5" xmlns:ns4="985ec44e-1bab-4c0b-9df0-6ba128686fc9" targetNamespace="http://schemas.microsoft.com/office/2006/metadata/properties" ma:root="true" ma:fieldsID="2b6193656fa044160ff50ef3173382a3" ns2:_="" ns3:_="" ns4:_="">
    <xsd:import namespace="8bde3967-4b29-49c8-add0-1b77de203898"/>
    <xsd:import namespace="0f1cb922-524b-4a63-a729-f715e5c73bc5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Emplacement" minOccurs="0"/>
                <xsd:element ref="ns3:eed4da54-2de3-4f24-ab7f-5cf84a6396d8CountryOrRegion" minOccurs="0"/>
                <xsd:element ref="ns3:eed4da54-2de3-4f24-ab7f-5cf84a6396d8State" minOccurs="0"/>
                <xsd:element ref="ns3:eed4da54-2de3-4f24-ab7f-5cf84a6396d8City" minOccurs="0"/>
                <xsd:element ref="ns3:eed4da54-2de3-4f24-ab7f-5cf84a6396d8PostalCode" minOccurs="0"/>
                <xsd:element ref="ns3:eed4da54-2de3-4f24-ab7f-5cf84a6396d8Street" minOccurs="0"/>
                <xsd:element ref="ns3:eed4da54-2de3-4f24-ab7f-5cf84a6396d8GeoLoc" minOccurs="0"/>
                <xsd:element ref="ns3:eed4da54-2de3-4f24-ab7f-5cf84a6396d8DispNam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3967-4b29-49c8-add0-1b77de20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cb922-524b-4a63-a729-f715e5c73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Emplacement" ma:index="20" nillable="true" ma:displayName="Emplacement" ma:format="Dropdown" ma:internalName="Emplacement">
      <xsd:simpleType>
        <xsd:restriction base="dms:Unknown"/>
      </xsd:simpleType>
    </xsd:element>
    <xsd:element name="eed4da54-2de3-4f24-ab7f-5cf84a6396d8CountryOrRegion" ma:index="21" nillable="true" ma:displayName="Emplacement : Pays/région" ma:internalName="CountryOrRegion" ma:readOnly="true">
      <xsd:simpleType>
        <xsd:restriction base="dms:Text"/>
      </xsd:simpleType>
    </xsd:element>
    <xsd:element name="eed4da54-2de3-4f24-ab7f-5cf84a6396d8State" ma:index="22" nillable="true" ma:displayName="Emplacement : État" ma:internalName="State" ma:readOnly="true">
      <xsd:simpleType>
        <xsd:restriction base="dms:Text"/>
      </xsd:simpleType>
    </xsd:element>
    <xsd:element name="eed4da54-2de3-4f24-ab7f-5cf84a6396d8City" ma:index="23" nillable="true" ma:displayName="Emplacement : Ville" ma:internalName="City" ma:readOnly="true">
      <xsd:simpleType>
        <xsd:restriction base="dms:Text"/>
      </xsd:simpleType>
    </xsd:element>
    <xsd:element name="eed4da54-2de3-4f24-ab7f-5cf84a6396d8PostalCode" ma:index="24" nillable="true" ma:displayName="Emplacement : Code postal" ma:internalName="PostalCode" ma:readOnly="true">
      <xsd:simpleType>
        <xsd:restriction base="dms:Text"/>
      </xsd:simpleType>
    </xsd:element>
    <xsd:element name="eed4da54-2de3-4f24-ab7f-5cf84a6396d8Street" ma:index="25" nillable="true" ma:displayName="Emplacement : Rue" ma:internalName="Street" ma:readOnly="true">
      <xsd:simpleType>
        <xsd:restriction base="dms:Text"/>
      </xsd:simpleType>
    </xsd:element>
    <xsd:element name="eed4da54-2de3-4f24-ab7f-5cf84a6396d8GeoLoc" ma:index="26" nillable="true" ma:displayName="Emplacement : Coordonnées" ma:internalName="GeoLoc" ma:readOnly="true">
      <xsd:simpleType>
        <xsd:restriction base="dms:Unknown"/>
      </xsd:simpleType>
    </xsd:element>
    <xsd:element name="eed4da54-2de3-4f24-ab7f-5cf84a6396d8DispName" ma:index="27" nillable="true" ma:displayName="Emplacement : nom" ma:internalName="DispName" ma:readOnly="true">
      <xsd:simpleType>
        <xsd:restriction base="dms:Text"/>
      </xsd:simpleType>
    </xsd:element>
    <xsd:element name="MediaLengthInSeconds" ma:index="2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31" nillable="true" ma:displayName="Taxonomy Catch All Column" ma:hidden="true" ma:list="{78a33eea-6480-4b67-a40f-8706a958746a}" ma:internalName="TaxCatchAll" ma:showField="CatchAllData" ma:web="8bde3967-4b29-49c8-add0-1b77de2038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cb922-524b-4a63-a729-f715e5c73bc5">
      <Terms xmlns="http://schemas.microsoft.com/office/infopath/2007/PartnerControls"/>
    </lcf76f155ced4ddcb4097134ff3c332f>
    <TaxCatchAll xmlns="985ec44e-1bab-4c0b-9df0-6ba128686fc9" xsi:nil="true"/>
    <Emplacement xmlns="0f1cb922-524b-4a63-a729-f715e5c73bc5" xsi:nil="true"/>
  </documentManagement>
</p:properties>
</file>

<file path=customXml/itemProps1.xml><?xml version="1.0" encoding="utf-8"?>
<ds:datastoreItem xmlns:ds="http://schemas.openxmlformats.org/officeDocument/2006/customXml" ds:itemID="{F8B26124-DDDE-4BE2-B662-0AB5B93D92B5}"/>
</file>

<file path=customXml/itemProps2.xml><?xml version="1.0" encoding="utf-8"?>
<ds:datastoreItem xmlns:ds="http://schemas.openxmlformats.org/officeDocument/2006/customXml" ds:itemID="{8C6E906E-4B70-42D9-8B1D-AF7C89961067}"/>
</file>

<file path=customXml/itemProps3.xml><?xml version="1.0" encoding="utf-8"?>
<ds:datastoreItem xmlns:ds="http://schemas.openxmlformats.org/officeDocument/2006/customXml" ds:itemID="{2CCC63F5-178E-4D10-B1C9-3662E711B078}"/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849</Words>
  <Application>Microsoft Office PowerPoint</Application>
  <PresentationFormat>Widescreen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Bodoni MT Black</vt:lpstr>
      <vt:lpstr>Calibri</vt:lpstr>
      <vt:lpstr>Corbel</vt:lpstr>
      <vt:lpstr>Symbol</vt:lpstr>
      <vt:lpstr>Wingdings</vt:lpstr>
      <vt:lpstr>Wingdings 2</vt:lpstr>
      <vt:lpstr>Frame</vt:lpstr>
      <vt:lpstr>Policy Framework for Sustainable Ocean Management, CARICOM</vt:lpstr>
      <vt:lpstr>Coordinated Blue Contribution to CARICOM Objectives</vt:lpstr>
      <vt:lpstr> CARICOM Ocean Agenda</vt:lpstr>
      <vt:lpstr>Development Priorities</vt:lpstr>
      <vt:lpstr> Addressing Challenges </vt:lpstr>
      <vt:lpstr>Recognized a Policy Gap</vt:lpstr>
      <vt:lpstr> Filling a void- </vt:lpstr>
      <vt:lpstr>Vision for CARICOM Ocean Policy</vt:lpstr>
      <vt:lpstr>Policy Outcomes</vt:lpstr>
      <vt:lpstr>PowerPoint Presentation</vt:lpstr>
      <vt:lpstr> Priorities for Consideration </vt:lpstr>
      <vt:lpstr> Priorities for Consideration </vt:lpstr>
      <vt:lpstr>Cross-cutting Regional Support</vt:lpstr>
      <vt:lpstr>The Process</vt:lpstr>
      <vt:lpstr>Consultation Progress</vt:lpstr>
      <vt:lpstr>Regional Consultation Objectives</vt:lpstr>
      <vt:lpstr>Thank you! Kareem Sabir kareem.sabir@caricom.org +592-604-7621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Resilience and Transformation</dc:title>
  <dc:creator>kareem sabir</dc:creator>
  <cp:lastModifiedBy>Kareem Sabir</cp:lastModifiedBy>
  <cp:revision>5</cp:revision>
  <dcterms:created xsi:type="dcterms:W3CDTF">2018-09-24T17:49:35Z</dcterms:created>
  <dcterms:modified xsi:type="dcterms:W3CDTF">2025-10-13T00:54:50Z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0x010100ACC2ACFA87F550418D225E071F542ADA</vt:lpwstr>
  </property>
</Properties>
</file>